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handoutMasterIdLst>
    <p:handoutMasterId r:id="rId18"/>
  </p:handoutMasterIdLst>
  <p:sldIdLst>
    <p:sldId id="256" r:id="rId6"/>
    <p:sldId id="261" r:id="rId7"/>
    <p:sldId id="266" r:id="rId8"/>
    <p:sldId id="267" r:id="rId9"/>
    <p:sldId id="269" r:id="rId10"/>
    <p:sldId id="270" r:id="rId11"/>
    <p:sldId id="271" r:id="rId12"/>
    <p:sldId id="272" r:id="rId13"/>
    <p:sldId id="273" r:id="rId14"/>
    <p:sldId id="275" r:id="rId15"/>
    <p:sldId id="277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880"/>
    <a:srgbClr val="FFDF7D"/>
    <a:srgbClr val="66B3E4"/>
    <a:srgbClr val="ECECEC"/>
    <a:srgbClr val="7FA3BF"/>
    <a:srgbClr val="595959"/>
    <a:srgbClr val="F9F0E0"/>
    <a:srgbClr val="F2F7FA"/>
    <a:srgbClr val="E7E2CA"/>
    <a:srgbClr val="E1E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742E8C-C324-93B6-3142-10929BFB9099}" v="3" dt="2024-09-22T16:23:34.442"/>
    <p1510:client id="{202BE9BA-2F4F-666C-A15B-2C8BD08D5778}" v="1909" dt="2024-09-22T14:02:43.915"/>
    <p1510:client id="{583CB176-6B26-466E-F771-B3084C8B5C55}" v="64" dt="2024-09-22T14:05:39.725"/>
    <p1510:client id="{618B2FA6-90F6-3915-BE34-DCF2F0E48288}" v="20" dt="2024-09-22T08:00:42.116"/>
    <p1510:client id="{6DBA7300-E9AB-38B2-3F38-661AAF2C5F66}" v="92" dt="2024-09-22T17:16:12.776"/>
    <p1510:client id="{70624255-B3F0-4622-3B23-57D692606034}" v="270" dt="2024-09-22T11:10:30.440"/>
    <p1510:client id="{71FB5F4A-FD65-60A0-FBCE-E34BD5AF0BED}" v="262" dt="2024-09-22T09:56:12.827"/>
    <p1510:client id="{7DC51B3F-BECB-0045-6F5E-09EDB91F5655}" v="18" dt="2024-09-23T04:40:20.912"/>
    <p1510:client id="{94A942CA-7097-6977-72B5-3D8F1657A60C}" v="5" dt="2024-09-22T17:30:53.339"/>
    <p1510:client id="{BE5BA1C6-16CC-500C-4ED6-289D2FA58FE8}" v="1287" dt="2024-09-22T15:06:23.489"/>
    <p1510:client id="{C82EB895-839E-58FE-A532-C0D43BC0D661}" v="181" dt="2024-09-22T14:29:25.284"/>
    <p1510:client id="{D36CD7B2-DF55-4508-3ECB-EA6E13648FBC}" v="352" dt="2024-09-22T11:35:10.734"/>
    <p1510:client id="{DF2ABE93-5A41-6044-4B0D-EC5F8C6792C9}" v="598" dt="2024-09-22T13:07:50.805"/>
    <p1510:client id="{F275A9A2-A1FD-4458-80DE-90E92537C378}" v="2148" dt="2024-09-23T05:26:42.477"/>
    <p1510:client id="{FD65391A-6118-145D-4911-029F6E5EA818}" v="41" dt="2024-09-22T12:24:27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 Sai Nithin Reddy" userId="S::y.10747997@ltimindtree.com::cdeae023-e3e7-4c1b-9db9-842b80639a94" providerId="AD" clId="Web-{74A0CC67-ED3F-FB4B-8F87-DD48DB8E3915}"/>
    <pc:docChg chg="modSld">
      <pc:chgData name="Y Sai Nithin Reddy" userId="S::y.10747997@ltimindtree.com::cdeae023-e3e7-4c1b-9db9-842b80639a94" providerId="AD" clId="Web-{74A0CC67-ED3F-FB4B-8F87-DD48DB8E3915}" dt="2024-09-21T11:16:08.427" v="367" actId="20577"/>
      <pc:docMkLst>
        <pc:docMk/>
      </pc:docMkLst>
      <pc:sldChg chg="modSp">
        <pc:chgData name="Y Sai Nithin Reddy" userId="S::y.10747997@ltimindtree.com::cdeae023-e3e7-4c1b-9db9-842b80639a94" providerId="AD" clId="Web-{74A0CC67-ED3F-FB4B-8F87-DD48DB8E3915}" dt="2024-09-21T11:06:24.376" v="309" actId="20577"/>
        <pc:sldMkLst>
          <pc:docMk/>
          <pc:sldMk cId="2316297319" sldId="261"/>
        </pc:sldMkLst>
        <pc:spChg chg="mod">
          <ac:chgData name="Y Sai Nithin Reddy" userId="S::y.10747997@ltimindtree.com::cdeae023-e3e7-4c1b-9db9-842b80639a94" providerId="AD" clId="Web-{74A0CC67-ED3F-FB4B-8F87-DD48DB8E3915}" dt="2024-09-21T11:06:24.376" v="309" actId="20577"/>
          <ac:spMkLst>
            <pc:docMk/>
            <pc:sldMk cId="2316297319" sldId="261"/>
            <ac:spMk id="11" creationId="{7F585B8E-356B-ECE8-5509-109D12D43065}"/>
          </ac:spMkLst>
        </pc:spChg>
      </pc:sldChg>
      <pc:sldChg chg="modSp">
        <pc:chgData name="Y Sai Nithin Reddy" userId="S::y.10747997@ltimindtree.com::cdeae023-e3e7-4c1b-9db9-842b80639a94" providerId="AD" clId="Web-{74A0CC67-ED3F-FB4B-8F87-DD48DB8E3915}" dt="2024-09-21T11:12:52.269" v="329" actId="20577"/>
        <pc:sldMkLst>
          <pc:docMk/>
          <pc:sldMk cId="1017248282" sldId="266"/>
        </pc:sldMkLst>
        <pc:spChg chg="mod">
          <ac:chgData name="Y Sai Nithin Reddy" userId="S::y.10747997@ltimindtree.com::cdeae023-e3e7-4c1b-9db9-842b80639a94" providerId="AD" clId="Web-{74A0CC67-ED3F-FB4B-8F87-DD48DB8E3915}" dt="2024-09-21T11:12:52.269" v="329" actId="20577"/>
          <ac:spMkLst>
            <pc:docMk/>
            <pc:sldMk cId="1017248282" sldId="266"/>
            <ac:spMk id="11" creationId="{7F585B8E-356B-ECE8-5509-109D12D43065}"/>
          </ac:spMkLst>
        </pc:spChg>
      </pc:sldChg>
      <pc:sldChg chg="modSp">
        <pc:chgData name="Y Sai Nithin Reddy" userId="S::y.10747997@ltimindtree.com::cdeae023-e3e7-4c1b-9db9-842b80639a94" providerId="AD" clId="Web-{74A0CC67-ED3F-FB4B-8F87-DD48DB8E3915}" dt="2024-09-21T11:16:08.427" v="367" actId="20577"/>
        <pc:sldMkLst>
          <pc:docMk/>
          <pc:sldMk cId="1026570127" sldId="267"/>
        </pc:sldMkLst>
        <pc:spChg chg="mod">
          <ac:chgData name="Y Sai Nithin Reddy" userId="S::y.10747997@ltimindtree.com::cdeae023-e3e7-4c1b-9db9-842b80639a94" providerId="AD" clId="Web-{74A0CC67-ED3F-FB4B-8F87-DD48DB8E3915}" dt="2024-09-21T11:16:08.427" v="367" actId="20577"/>
          <ac:spMkLst>
            <pc:docMk/>
            <pc:sldMk cId="1026570127" sldId="267"/>
            <ac:spMk id="13" creationId="{B78F5D48-7A5F-06D1-12C2-C9B05042EBF1}"/>
          </ac:spMkLst>
        </pc:spChg>
      </pc:sldChg>
    </pc:docChg>
  </pc:docChgLst>
  <pc:docChgLst>
    <pc:chgData name="Sruthy Sreekumar" userId="S::sruthy.10748166@ltimindtree.com::a537466e-a019-4d6a-af4c-4272dfcd858e" providerId="AD" clId="Web-{618B2FA6-90F6-3915-BE34-DCF2F0E48288}"/>
    <pc:docChg chg="modSld">
      <pc:chgData name="Sruthy Sreekumar" userId="S::sruthy.10748166@ltimindtree.com::a537466e-a019-4d6a-af4c-4272dfcd858e" providerId="AD" clId="Web-{618B2FA6-90F6-3915-BE34-DCF2F0E48288}" dt="2024-09-22T08:00:42.116" v="19" actId="1076"/>
      <pc:docMkLst>
        <pc:docMk/>
      </pc:docMkLst>
      <pc:sldChg chg="modSp">
        <pc:chgData name="Sruthy Sreekumar" userId="S::sruthy.10748166@ltimindtree.com::a537466e-a019-4d6a-af4c-4272dfcd858e" providerId="AD" clId="Web-{618B2FA6-90F6-3915-BE34-DCF2F0E48288}" dt="2024-09-22T06:25:06.525" v="18" actId="20577"/>
        <pc:sldMkLst>
          <pc:docMk/>
          <pc:sldMk cId="1026570127" sldId="267"/>
        </pc:sldMkLst>
        <pc:spChg chg="mod">
          <ac:chgData name="Sruthy Sreekumar" userId="S::sruthy.10748166@ltimindtree.com::a537466e-a019-4d6a-af4c-4272dfcd858e" providerId="AD" clId="Web-{618B2FA6-90F6-3915-BE34-DCF2F0E48288}" dt="2024-09-22T06:25:06.525" v="18" actId="20577"/>
          <ac:spMkLst>
            <pc:docMk/>
            <pc:sldMk cId="1026570127" sldId="267"/>
            <ac:spMk id="13" creationId="{B78F5D48-7A5F-06D1-12C2-C9B05042EBF1}"/>
          </ac:spMkLst>
        </pc:spChg>
      </pc:sldChg>
      <pc:sldChg chg="modSp">
        <pc:chgData name="Sruthy Sreekumar" userId="S::sruthy.10748166@ltimindtree.com::a537466e-a019-4d6a-af4c-4272dfcd858e" providerId="AD" clId="Web-{618B2FA6-90F6-3915-BE34-DCF2F0E48288}" dt="2024-09-22T08:00:42.116" v="19" actId="1076"/>
        <pc:sldMkLst>
          <pc:docMk/>
          <pc:sldMk cId="382526054" sldId="268"/>
        </pc:sldMkLst>
        <pc:picChg chg="mod">
          <ac:chgData name="Sruthy Sreekumar" userId="S::sruthy.10748166@ltimindtree.com::a537466e-a019-4d6a-af4c-4272dfcd858e" providerId="AD" clId="Web-{618B2FA6-90F6-3915-BE34-DCF2F0E48288}" dt="2024-09-22T08:00:42.116" v="19" actId="1076"/>
          <ac:picMkLst>
            <pc:docMk/>
            <pc:sldMk cId="382526054" sldId="268"/>
            <ac:picMk id="4" creationId="{C2C4C1DF-0BB3-4B8F-1D64-A04E72871709}"/>
          </ac:picMkLst>
        </pc:picChg>
      </pc:sldChg>
    </pc:docChg>
  </pc:docChgLst>
  <pc:docChgLst>
    <pc:chgData name="Chirag Singhal" userId="S::chirag.10747850@ltimindtree.com::83667c9d-d144-499d-8726-24a182c0d02e" providerId="AD" clId="Web-{7DC51B3F-BECB-0045-6F5E-09EDB91F5655}"/>
    <pc:docChg chg="modSld">
      <pc:chgData name="Chirag Singhal" userId="S::chirag.10747850@ltimindtree.com::83667c9d-d144-499d-8726-24a182c0d02e" providerId="AD" clId="Web-{7DC51B3F-BECB-0045-6F5E-09EDB91F5655}" dt="2024-09-23T04:40:20.912" v="18" actId="20577"/>
      <pc:docMkLst>
        <pc:docMk/>
      </pc:docMkLst>
      <pc:sldChg chg="modSp">
        <pc:chgData name="Chirag Singhal" userId="S::chirag.10747850@ltimindtree.com::83667c9d-d144-499d-8726-24a182c0d02e" providerId="AD" clId="Web-{7DC51B3F-BECB-0045-6F5E-09EDB91F5655}" dt="2024-09-23T04:40:20.912" v="18" actId="20577"/>
        <pc:sldMkLst>
          <pc:docMk/>
          <pc:sldMk cId="4252018037" sldId="271"/>
        </pc:sldMkLst>
        <pc:spChg chg="mod">
          <ac:chgData name="Chirag Singhal" userId="S::chirag.10747850@ltimindtree.com::83667c9d-d144-499d-8726-24a182c0d02e" providerId="AD" clId="Web-{7DC51B3F-BECB-0045-6F5E-09EDB91F5655}" dt="2024-09-23T04:40:20.912" v="18" actId="20577"/>
          <ac:spMkLst>
            <pc:docMk/>
            <pc:sldMk cId="4252018037" sldId="271"/>
            <ac:spMk id="4" creationId="{8B1262EE-6B81-A596-81A0-499357ADA1FC}"/>
          </ac:spMkLst>
        </pc:spChg>
      </pc:sldChg>
    </pc:docChg>
  </pc:docChgLst>
  <pc:docChgLst>
    <pc:chgData name="Rutik Vishnukant Rekhawar" userId="S::rutik.10748011@ltimindtree.com::fdc1ceeb-7881-4f80-916d-a42b993243f3" providerId="AD" clId="Web-{583CB176-6B26-466E-F771-B3084C8B5C55}"/>
    <pc:docChg chg="modSld">
      <pc:chgData name="Rutik Vishnukant Rekhawar" userId="S::rutik.10748011@ltimindtree.com::fdc1ceeb-7881-4f80-916d-a42b993243f3" providerId="AD" clId="Web-{583CB176-6B26-466E-F771-B3084C8B5C55}" dt="2024-09-22T14:05:39.725" v="42" actId="1076"/>
      <pc:docMkLst>
        <pc:docMk/>
      </pc:docMkLst>
      <pc:sldChg chg="modSp">
        <pc:chgData name="Rutik Vishnukant Rekhawar" userId="S::rutik.10748011@ltimindtree.com::fdc1ceeb-7881-4f80-916d-a42b993243f3" providerId="AD" clId="Web-{583CB176-6B26-466E-F771-B3084C8B5C55}" dt="2024-09-22T13:08:55.711" v="20" actId="20577"/>
        <pc:sldMkLst>
          <pc:docMk/>
          <pc:sldMk cId="245837743" sldId="256"/>
        </pc:sldMkLst>
        <pc:spChg chg="mod">
          <ac:chgData name="Rutik Vishnukant Rekhawar" userId="S::rutik.10748011@ltimindtree.com::fdc1ceeb-7881-4f80-916d-a42b993243f3" providerId="AD" clId="Web-{583CB176-6B26-466E-F771-B3084C8B5C55}" dt="2024-09-22T13:08:55.711" v="20" actId="20577"/>
          <ac:spMkLst>
            <pc:docMk/>
            <pc:sldMk cId="245837743" sldId="256"/>
            <ac:spMk id="7" creationId="{5B0D86A4-9195-AD48-3519-EB4457FB6D5C}"/>
          </ac:spMkLst>
        </pc:spChg>
      </pc:sldChg>
      <pc:sldChg chg="modSp">
        <pc:chgData name="Rutik Vishnukant Rekhawar" userId="S::rutik.10748011@ltimindtree.com::fdc1ceeb-7881-4f80-916d-a42b993243f3" providerId="AD" clId="Web-{583CB176-6B26-466E-F771-B3084C8B5C55}" dt="2024-09-22T13:13:01.546" v="38" actId="20577"/>
        <pc:sldMkLst>
          <pc:docMk/>
          <pc:sldMk cId="938643256" sldId="270"/>
        </pc:sldMkLst>
        <pc:spChg chg="mod">
          <ac:chgData name="Rutik Vishnukant Rekhawar" userId="S::rutik.10748011@ltimindtree.com::fdc1ceeb-7881-4f80-916d-a42b993243f3" providerId="AD" clId="Web-{583CB176-6B26-466E-F771-B3084C8B5C55}" dt="2024-09-22T13:13:01.546" v="38" actId="20577"/>
          <ac:spMkLst>
            <pc:docMk/>
            <pc:sldMk cId="938643256" sldId="270"/>
            <ac:spMk id="11" creationId="{7F585B8E-356B-ECE8-5509-109D12D43065}"/>
          </ac:spMkLst>
        </pc:spChg>
      </pc:sldChg>
      <pc:sldChg chg="modSp">
        <pc:chgData name="Rutik Vishnukant Rekhawar" userId="S::rutik.10748011@ltimindtree.com::fdc1ceeb-7881-4f80-916d-a42b993243f3" providerId="AD" clId="Web-{583CB176-6B26-466E-F771-B3084C8B5C55}" dt="2024-09-22T14:05:39.725" v="42" actId="1076"/>
        <pc:sldMkLst>
          <pc:docMk/>
          <pc:sldMk cId="2150525778" sldId="275"/>
        </pc:sldMkLst>
        <pc:picChg chg="mod">
          <ac:chgData name="Rutik Vishnukant Rekhawar" userId="S::rutik.10748011@ltimindtree.com::fdc1ceeb-7881-4f80-916d-a42b993243f3" providerId="AD" clId="Web-{583CB176-6B26-466E-F771-B3084C8B5C55}" dt="2024-09-22T13:26:42.428" v="39" actId="1076"/>
          <ac:picMkLst>
            <pc:docMk/>
            <pc:sldMk cId="2150525778" sldId="275"/>
            <ac:picMk id="8" creationId="{39B6D05C-B00E-BB54-D119-1DB0680BF6E5}"/>
          </ac:picMkLst>
        </pc:picChg>
        <pc:picChg chg="mod">
          <ac:chgData name="Rutik Vishnukant Rekhawar" userId="S::rutik.10748011@ltimindtree.com::fdc1ceeb-7881-4f80-916d-a42b993243f3" providerId="AD" clId="Web-{583CB176-6B26-466E-F771-B3084C8B5C55}" dt="2024-09-22T14:05:39.725" v="42" actId="1076"/>
          <ac:picMkLst>
            <pc:docMk/>
            <pc:sldMk cId="2150525778" sldId="275"/>
            <ac:picMk id="9" creationId="{E12F03C4-7EBF-3E73-08A9-BBD55392C007}"/>
          </ac:picMkLst>
        </pc:picChg>
        <pc:cxnChg chg="mod">
          <ac:chgData name="Rutik Vishnukant Rekhawar" userId="S::rutik.10748011@ltimindtree.com::fdc1ceeb-7881-4f80-916d-a42b993243f3" providerId="AD" clId="Web-{583CB176-6B26-466E-F771-B3084C8B5C55}" dt="2024-09-22T13:27:06.866" v="41" actId="1076"/>
          <ac:cxnSpMkLst>
            <pc:docMk/>
            <pc:sldMk cId="2150525778" sldId="275"/>
            <ac:cxnSpMk id="17" creationId="{68FFBE7E-8378-3F0B-0ED2-4C314FE53F2C}"/>
          </ac:cxnSpMkLst>
        </pc:cxnChg>
        <pc:cxnChg chg="mod">
          <ac:chgData name="Rutik Vishnukant Rekhawar" userId="S::rutik.10748011@ltimindtree.com::fdc1ceeb-7881-4f80-916d-a42b993243f3" providerId="AD" clId="Web-{583CB176-6B26-466E-F771-B3084C8B5C55}" dt="2024-09-22T13:26:59.413" v="40" actId="1076"/>
          <ac:cxnSpMkLst>
            <pc:docMk/>
            <pc:sldMk cId="2150525778" sldId="275"/>
            <ac:cxnSpMk id="18" creationId="{1C5210D0-FFA4-5A52-5450-57B37233EBFE}"/>
          </ac:cxnSpMkLst>
        </pc:cxnChg>
      </pc:sldChg>
    </pc:docChg>
  </pc:docChgLst>
  <pc:docChgLst>
    <pc:chgData name="Chirag Singhal" userId="S::chirag.10747850@ltimindtree.com::83667c9d-d144-499d-8726-24a182c0d02e" providerId="AD" clId="Web-{202BE9BA-2F4F-666C-A15B-2C8BD08D5778}"/>
    <pc:docChg chg="modSld">
      <pc:chgData name="Chirag Singhal" userId="S::chirag.10747850@ltimindtree.com::83667c9d-d144-499d-8726-24a182c0d02e" providerId="AD" clId="Web-{202BE9BA-2F4F-666C-A15B-2C8BD08D5778}" dt="2024-09-22T13:25:34.593" v="1910" actId="20577"/>
      <pc:docMkLst>
        <pc:docMk/>
      </pc:docMkLst>
      <pc:sldChg chg="modSp">
        <pc:chgData name="Chirag Singhal" userId="S::chirag.10747850@ltimindtree.com::83667c9d-d144-499d-8726-24a182c0d02e" providerId="AD" clId="Web-{202BE9BA-2F4F-666C-A15B-2C8BD08D5778}" dt="2024-09-22T12:58:14.186" v="1238" actId="20577"/>
        <pc:sldMkLst>
          <pc:docMk/>
          <pc:sldMk cId="1026570127" sldId="267"/>
        </pc:sldMkLst>
        <pc:spChg chg="mod">
          <ac:chgData name="Chirag Singhal" userId="S::chirag.10747850@ltimindtree.com::83667c9d-d144-499d-8726-24a182c0d02e" providerId="AD" clId="Web-{202BE9BA-2F4F-666C-A15B-2C8BD08D5778}" dt="2024-09-22T12:58:14.186" v="1238" actId="20577"/>
          <ac:spMkLst>
            <pc:docMk/>
            <pc:sldMk cId="1026570127" sldId="267"/>
            <ac:spMk id="11" creationId="{7F585B8E-356B-ECE8-5509-109D12D43065}"/>
          </ac:spMkLst>
        </pc:spChg>
        <pc:spChg chg="mod">
          <ac:chgData name="Chirag Singhal" userId="S::chirag.10747850@ltimindtree.com::83667c9d-d144-499d-8726-24a182c0d02e" providerId="AD" clId="Web-{202BE9BA-2F4F-666C-A15B-2C8BD08D5778}" dt="2024-09-22T12:52:41.623" v="868" actId="20577"/>
          <ac:spMkLst>
            <pc:docMk/>
            <pc:sldMk cId="1026570127" sldId="267"/>
            <ac:spMk id="13" creationId="{B78F5D48-7A5F-06D1-12C2-C9B05042EBF1}"/>
          </ac:spMkLst>
        </pc:spChg>
      </pc:sldChg>
      <pc:sldChg chg="modSp">
        <pc:chgData name="Chirag Singhal" userId="S::chirag.10747850@ltimindtree.com::83667c9d-d144-499d-8726-24a182c0d02e" providerId="AD" clId="Web-{202BE9BA-2F4F-666C-A15B-2C8BD08D5778}" dt="2024-09-22T13:25:34.593" v="1910" actId="20577"/>
        <pc:sldMkLst>
          <pc:docMk/>
          <pc:sldMk cId="4220273237" sldId="269"/>
        </pc:sldMkLst>
        <pc:spChg chg="mod">
          <ac:chgData name="Chirag Singhal" userId="S::chirag.10747850@ltimindtree.com::83667c9d-d144-499d-8726-24a182c0d02e" providerId="AD" clId="Web-{202BE9BA-2F4F-666C-A15B-2C8BD08D5778}" dt="2024-09-22T13:25:34.593" v="1910" actId="20577"/>
          <ac:spMkLst>
            <pc:docMk/>
            <pc:sldMk cId="4220273237" sldId="269"/>
            <ac:spMk id="11" creationId="{7F585B8E-356B-ECE8-5509-109D12D43065}"/>
          </ac:spMkLst>
        </pc:spChg>
        <pc:spChg chg="mod">
          <ac:chgData name="Chirag Singhal" userId="S::chirag.10747850@ltimindtree.com::83667c9d-d144-499d-8726-24a182c0d02e" providerId="AD" clId="Web-{202BE9BA-2F4F-666C-A15B-2C8BD08D5778}" dt="2024-09-22T13:17:10.653" v="1876" actId="20577"/>
          <ac:spMkLst>
            <pc:docMk/>
            <pc:sldMk cId="4220273237" sldId="269"/>
            <ac:spMk id="13" creationId="{B78F5D48-7A5F-06D1-12C2-C9B05042EBF1}"/>
          </ac:spMkLst>
        </pc:spChg>
      </pc:sldChg>
      <pc:sldChg chg="addSp delSp modSp">
        <pc:chgData name="Chirag Singhal" userId="S::chirag.10747850@ltimindtree.com::83667c9d-d144-499d-8726-24a182c0d02e" providerId="AD" clId="Web-{202BE9BA-2F4F-666C-A15B-2C8BD08D5778}" dt="2024-09-22T13:14:57.664" v="1859" actId="20577"/>
        <pc:sldMkLst>
          <pc:docMk/>
          <pc:sldMk cId="4252018037" sldId="271"/>
        </pc:sldMkLst>
        <pc:spChg chg="add mod">
          <ac:chgData name="Chirag Singhal" userId="S::chirag.10747850@ltimindtree.com::83667c9d-d144-499d-8726-24a182c0d02e" providerId="AD" clId="Web-{202BE9BA-2F4F-666C-A15B-2C8BD08D5778}" dt="2024-09-22T13:14:57.664" v="1859" actId="20577"/>
          <ac:spMkLst>
            <pc:docMk/>
            <pc:sldMk cId="4252018037" sldId="271"/>
            <ac:spMk id="4" creationId="{8B1262EE-6B81-A596-81A0-499357ADA1FC}"/>
          </ac:spMkLst>
        </pc:spChg>
        <pc:spChg chg="add mod">
          <ac:chgData name="Chirag Singhal" userId="S::chirag.10747850@ltimindtree.com::83667c9d-d144-499d-8726-24a182c0d02e" providerId="AD" clId="Web-{202BE9BA-2F4F-666C-A15B-2C8BD08D5778}" dt="2024-09-22T12:35:14.163" v="183" actId="14100"/>
          <ac:spMkLst>
            <pc:docMk/>
            <pc:sldMk cId="4252018037" sldId="271"/>
            <ac:spMk id="8" creationId="{C9E2DDDC-2460-0E09-2911-62013416CC0E}"/>
          </ac:spMkLst>
        </pc:spChg>
        <pc:spChg chg="del mod">
          <ac:chgData name="Chirag Singhal" userId="S::chirag.10747850@ltimindtree.com::83667c9d-d144-499d-8726-24a182c0d02e" providerId="AD" clId="Web-{202BE9BA-2F4F-666C-A15B-2C8BD08D5778}" dt="2024-09-22T12:23:42.748" v="1"/>
          <ac:spMkLst>
            <pc:docMk/>
            <pc:sldMk cId="4252018037" sldId="271"/>
            <ac:spMk id="11" creationId="{7F585B8E-356B-ECE8-5509-109D12D43065}"/>
          </ac:spMkLst>
        </pc:spChg>
        <pc:spChg chg="del mod">
          <ac:chgData name="Chirag Singhal" userId="S::chirag.10747850@ltimindtree.com::83667c9d-d144-499d-8726-24a182c0d02e" providerId="AD" clId="Web-{202BE9BA-2F4F-666C-A15B-2C8BD08D5778}" dt="2024-09-22T12:23:54.873" v="3"/>
          <ac:spMkLst>
            <pc:docMk/>
            <pc:sldMk cId="4252018037" sldId="271"/>
            <ac:spMk id="13" creationId="{B78F5D48-7A5F-06D1-12C2-C9B05042EBF1}"/>
          </ac:spMkLst>
        </pc:spChg>
        <pc:picChg chg="mod">
          <ac:chgData name="Chirag Singhal" userId="S::chirag.10747850@ltimindtree.com::83667c9d-d144-499d-8726-24a182c0d02e" providerId="AD" clId="Web-{202BE9BA-2F4F-666C-A15B-2C8BD08D5778}" dt="2024-09-22T12:35:14.116" v="179" actId="14100"/>
          <ac:picMkLst>
            <pc:docMk/>
            <pc:sldMk cId="4252018037" sldId="271"/>
            <ac:picMk id="3" creationId="{394F0C81-36AA-2207-4EA9-D2F62A962860}"/>
          </ac:picMkLst>
        </pc:picChg>
        <pc:picChg chg="mod">
          <ac:chgData name="Chirag Singhal" userId="S::chirag.10747850@ltimindtree.com::83667c9d-d144-499d-8726-24a182c0d02e" providerId="AD" clId="Web-{202BE9BA-2F4F-666C-A15B-2C8BD08D5778}" dt="2024-09-22T12:35:14.132" v="180" actId="14100"/>
          <ac:picMkLst>
            <pc:docMk/>
            <pc:sldMk cId="4252018037" sldId="271"/>
            <ac:picMk id="5" creationId="{B2A4CED6-77DE-CD3C-A036-35176FBFFDD2}"/>
          </ac:picMkLst>
        </pc:picChg>
        <pc:picChg chg="mod">
          <ac:chgData name="Chirag Singhal" userId="S::chirag.10747850@ltimindtree.com::83667c9d-d144-499d-8726-24a182c0d02e" providerId="AD" clId="Web-{202BE9BA-2F4F-666C-A15B-2C8BD08D5778}" dt="2024-09-22T12:35:14.132" v="181" actId="14100"/>
          <ac:picMkLst>
            <pc:docMk/>
            <pc:sldMk cId="4252018037" sldId="271"/>
            <ac:picMk id="6" creationId="{A094A337-D6AC-C4FC-43C1-3EE753B4A32D}"/>
          </ac:picMkLst>
        </pc:picChg>
      </pc:sldChg>
    </pc:docChg>
  </pc:docChgLst>
  <pc:docChgLst>
    <pc:chgData name="Y Sai Nithin Reddy" userId="S::y.10747997@ltimindtree.com::cdeae023-e3e7-4c1b-9db9-842b80639a94" providerId="AD" clId="Web-{D36CD7B2-DF55-4508-3ECB-EA6E13648FBC}"/>
    <pc:docChg chg="modSld">
      <pc:chgData name="Y Sai Nithin Reddy" userId="S::y.10747997@ltimindtree.com::cdeae023-e3e7-4c1b-9db9-842b80639a94" providerId="AD" clId="Web-{D36CD7B2-DF55-4508-3ECB-EA6E13648FBC}" dt="2024-09-22T11:35:10.734" v="345" actId="20577"/>
      <pc:docMkLst>
        <pc:docMk/>
      </pc:docMkLst>
      <pc:sldChg chg="modSp">
        <pc:chgData name="Y Sai Nithin Reddy" userId="S::y.10747997@ltimindtree.com::cdeae023-e3e7-4c1b-9db9-842b80639a94" providerId="AD" clId="Web-{D36CD7B2-DF55-4508-3ECB-EA6E13648FBC}" dt="2024-09-22T11:35:10.734" v="345" actId="20577"/>
        <pc:sldMkLst>
          <pc:docMk/>
          <pc:sldMk cId="3859372130" sldId="272"/>
        </pc:sldMkLst>
        <pc:spChg chg="mod">
          <ac:chgData name="Y Sai Nithin Reddy" userId="S::y.10747997@ltimindtree.com::cdeae023-e3e7-4c1b-9db9-842b80639a94" providerId="AD" clId="Web-{D36CD7B2-DF55-4508-3ECB-EA6E13648FBC}" dt="2024-09-22T11:35:10.734" v="345" actId="20577"/>
          <ac:spMkLst>
            <pc:docMk/>
            <pc:sldMk cId="3859372130" sldId="272"/>
            <ac:spMk id="13" creationId="{B78F5D48-7A5F-06D1-12C2-C9B05042EBF1}"/>
          </ac:spMkLst>
        </pc:spChg>
      </pc:sldChg>
    </pc:docChg>
  </pc:docChgLst>
  <pc:docChgLst>
    <pc:chgData name="Y Sai Nithin Reddy" userId="S::y.10747997@ltimindtree.com::cdeae023-e3e7-4c1b-9db9-842b80639a94" providerId="AD" clId="Web-{70624255-B3F0-4622-3B23-57D692606034}"/>
    <pc:docChg chg="modSld">
      <pc:chgData name="Y Sai Nithin Reddy" userId="S::y.10747997@ltimindtree.com::cdeae023-e3e7-4c1b-9db9-842b80639a94" providerId="AD" clId="Web-{70624255-B3F0-4622-3B23-57D692606034}" dt="2024-09-22T11:10:30.440" v="269" actId="20577"/>
      <pc:docMkLst>
        <pc:docMk/>
      </pc:docMkLst>
      <pc:sldChg chg="modSp">
        <pc:chgData name="Y Sai Nithin Reddy" userId="S::y.10747997@ltimindtree.com::cdeae023-e3e7-4c1b-9db9-842b80639a94" providerId="AD" clId="Web-{70624255-B3F0-4622-3B23-57D692606034}" dt="2024-09-22T11:10:30.440" v="269" actId="20577"/>
        <pc:sldMkLst>
          <pc:docMk/>
          <pc:sldMk cId="3859372130" sldId="272"/>
        </pc:sldMkLst>
        <pc:spChg chg="mod">
          <ac:chgData name="Y Sai Nithin Reddy" userId="S::y.10747997@ltimindtree.com::cdeae023-e3e7-4c1b-9db9-842b80639a94" providerId="AD" clId="Web-{70624255-B3F0-4622-3B23-57D692606034}" dt="2024-09-22T11:03:52.592" v="24" actId="20577"/>
          <ac:spMkLst>
            <pc:docMk/>
            <pc:sldMk cId="3859372130" sldId="272"/>
            <ac:spMk id="11" creationId="{7F585B8E-356B-ECE8-5509-109D12D43065}"/>
          </ac:spMkLst>
        </pc:spChg>
        <pc:spChg chg="mod">
          <ac:chgData name="Y Sai Nithin Reddy" userId="S::y.10747997@ltimindtree.com::cdeae023-e3e7-4c1b-9db9-842b80639a94" providerId="AD" clId="Web-{70624255-B3F0-4622-3B23-57D692606034}" dt="2024-09-22T11:10:30.440" v="269" actId="20577"/>
          <ac:spMkLst>
            <pc:docMk/>
            <pc:sldMk cId="3859372130" sldId="272"/>
            <ac:spMk id="13" creationId="{B78F5D48-7A5F-06D1-12C2-C9B05042EBF1}"/>
          </ac:spMkLst>
        </pc:spChg>
      </pc:sldChg>
    </pc:docChg>
  </pc:docChgLst>
  <pc:docChgLst>
    <pc:chgData name="Chirag Singhal" userId="S::chirag.10747850@ltimindtree.com::83667c9d-d144-499d-8726-24a182c0d02e" providerId="AD" clId="Web-{1A26AD47-3B1E-C74D-E1AB-9631D9FE8BF8}"/>
    <pc:docChg chg="modSld">
      <pc:chgData name="Chirag Singhal" userId="S::chirag.10747850@ltimindtree.com::83667c9d-d144-499d-8726-24a182c0d02e" providerId="AD" clId="Web-{1A26AD47-3B1E-C74D-E1AB-9631D9FE8BF8}" dt="2024-09-21T07:42:19.204" v="17" actId="14100"/>
      <pc:docMkLst>
        <pc:docMk/>
      </pc:docMkLst>
      <pc:sldChg chg="modSp">
        <pc:chgData name="Chirag Singhal" userId="S::chirag.10747850@ltimindtree.com::83667c9d-d144-499d-8726-24a182c0d02e" providerId="AD" clId="Web-{1A26AD47-3B1E-C74D-E1AB-9631D9FE8BF8}" dt="2024-09-21T07:42:19.204" v="17" actId="14100"/>
        <pc:sldMkLst>
          <pc:docMk/>
          <pc:sldMk cId="245837743" sldId="256"/>
        </pc:sldMkLst>
        <pc:spChg chg="mod">
          <ac:chgData name="Chirag Singhal" userId="S::chirag.10747850@ltimindtree.com::83667c9d-d144-499d-8726-24a182c0d02e" providerId="AD" clId="Web-{1A26AD47-3B1E-C74D-E1AB-9631D9FE8BF8}" dt="2024-09-21T07:42:19.204" v="17" actId="14100"/>
          <ac:spMkLst>
            <pc:docMk/>
            <pc:sldMk cId="245837743" sldId="256"/>
            <ac:spMk id="7" creationId="{5B0D86A4-9195-AD48-3519-EB4457FB6D5C}"/>
          </ac:spMkLst>
        </pc:spChg>
        <pc:spChg chg="mod">
          <ac:chgData name="Chirag Singhal" userId="S::chirag.10747850@ltimindtree.com::83667c9d-d144-499d-8726-24a182c0d02e" providerId="AD" clId="Web-{1A26AD47-3B1E-C74D-E1AB-9631D9FE8BF8}" dt="2024-09-21T07:00:57.755" v="11" actId="20577"/>
          <ac:spMkLst>
            <pc:docMk/>
            <pc:sldMk cId="245837743" sldId="256"/>
            <ac:spMk id="15" creationId="{9E82882D-F3C1-4C31-B151-94048313653A}"/>
          </ac:spMkLst>
        </pc:spChg>
        <pc:picChg chg="mod">
          <ac:chgData name="Chirag Singhal" userId="S::chirag.10747850@ltimindtree.com::83667c9d-d144-499d-8726-24a182c0d02e" providerId="AD" clId="Web-{1A26AD47-3B1E-C74D-E1AB-9631D9FE8BF8}" dt="2024-09-21T07:41:56.250" v="15" actId="1076"/>
          <ac:picMkLst>
            <pc:docMk/>
            <pc:sldMk cId="245837743" sldId="256"/>
            <ac:picMk id="5" creationId="{DC6704D4-7E18-60DD-619B-903C8CDDF176}"/>
          </ac:picMkLst>
        </pc:picChg>
      </pc:sldChg>
    </pc:docChg>
  </pc:docChgLst>
  <pc:docChgLst>
    <pc:chgData name="Jagrit Goyal (IN48085)" userId="S::jagrit.10748085@ltimindtree.com::ababa82d-4d7b-4789-9912-837287b85788" providerId="AD" clId="Web-{94A942CA-7097-6977-72B5-3D8F1657A60C}"/>
    <pc:docChg chg="modSld">
      <pc:chgData name="Jagrit Goyal (IN48085)" userId="S::jagrit.10748085@ltimindtree.com::ababa82d-4d7b-4789-9912-837287b85788" providerId="AD" clId="Web-{94A942CA-7097-6977-72B5-3D8F1657A60C}" dt="2024-09-22T17:30:53.339" v="4" actId="20577"/>
      <pc:docMkLst>
        <pc:docMk/>
      </pc:docMkLst>
      <pc:sldChg chg="modSp">
        <pc:chgData name="Jagrit Goyal (IN48085)" userId="S::jagrit.10748085@ltimindtree.com::ababa82d-4d7b-4789-9912-837287b85788" providerId="AD" clId="Web-{94A942CA-7097-6977-72B5-3D8F1657A60C}" dt="2024-09-22T17:30:35.417" v="1" actId="20577"/>
        <pc:sldMkLst>
          <pc:docMk/>
          <pc:sldMk cId="938643256" sldId="270"/>
        </pc:sldMkLst>
        <pc:spChg chg="mod">
          <ac:chgData name="Jagrit Goyal (IN48085)" userId="S::jagrit.10748085@ltimindtree.com::ababa82d-4d7b-4789-9912-837287b85788" providerId="AD" clId="Web-{94A942CA-7097-6977-72B5-3D8F1657A60C}" dt="2024-09-22T17:30:35.417" v="1" actId="20577"/>
          <ac:spMkLst>
            <pc:docMk/>
            <pc:sldMk cId="938643256" sldId="270"/>
            <ac:spMk id="11" creationId="{7F585B8E-356B-ECE8-5509-109D12D43065}"/>
          </ac:spMkLst>
        </pc:spChg>
      </pc:sldChg>
      <pc:sldChg chg="modSp">
        <pc:chgData name="Jagrit Goyal (IN48085)" userId="S::jagrit.10748085@ltimindtree.com::ababa82d-4d7b-4789-9912-837287b85788" providerId="AD" clId="Web-{94A942CA-7097-6977-72B5-3D8F1657A60C}" dt="2024-09-22T17:30:53.339" v="4" actId="20577"/>
        <pc:sldMkLst>
          <pc:docMk/>
          <pc:sldMk cId="4252018037" sldId="271"/>
        </pc:sldMkLst>
        <pc:spChg chg="mod">
          <ac:chgData name="Jagrit Goyal (IN48085)" userId="S::jagrit.10748085@ltimindtree.com::ababa82d-4d7b-4789-9912-837287b85788" providerId="AD" clId="Web-{94A942CA-7097-6977-72B5-3D8F1657A60C}" dt="2024-09-22T17:30:53.339" v="4" actId="20577"/>
          <ac:spMkLst>
            <pc:docMk/>
            <pc:sldMk cId="4252018037" sldId="271"/>
            <ac:spMk id="4" creationId="{8B1262EE-6B81-A596-81A0-499357ADA1FC}"/>
          </ac:spMkLst>
        </pc:spChg>
      </pc:sldChg>
    </pc:docChg>
  </pc:docChgLst>
  <pc:docChgLst>
    <pc:chgData name="Rutik Vishnukant Rekhawar" userId="S::rutik.10748011@ltimindtree.com::fdc1ceeb-7881-4f80-916d-a42b993243f3" providerId="AD" clId="Web-{DF2ABE93-5A41-6044-4B0D-EC5F8C6792C9}"/>
    <pc:docChg chg="modSld">
      <pc:chgData name="Rutik Vishnukant Rekhawar" userId="S::rutik.10748011@ltimindtree.com::fdc1ceeb-7881-4f80-916d-a42b993243f3" providerId="AD" clId="Web-{DF2ABE93-5A41-6044-4B0D-EC5F8C6792C9}" dt="2024-09-22T13:07:50.805" v="589" actId="20577"/>
      <pc:docMkLst>
        <pc:docMk/>
      </pc:docMkLst>
      <pc:sldChg chg="addSp delSp modSp mod modClrScheme chgLayout">
        <pc:chgData name="Rutik Vishnukant Rekhawar" userId="S::rutik.10748011@ltimindtree.com::fdc1ceeb-7881-4f80-916d-a42b993243f3" providerId="AD" clId="Web-{DF2ABE93-5A41-6044-4B0D-EC5F8C6792C9}" dt="2024-09-22T13:07:50.805" v="589" actId="20577"/>
        <pc:sldMkLst>
          <pc:docMk/>
          <pc:sldMk cId="938643256" sldId="270"/>
        </pc:sldMkLst>
        <pc:spChg chg="mod">
          <ac:chgData name="Rutik Vishnukant Rekhawar" userId="S::rutik.10748011@ltimindtree.com::fdc1ceeb-7881-4f80-916d-a42b993243f3" providerId="AD" clId="Web-{DF2ABE93-5A41-6044-4B0D-EC5F8C6792C9}" dt="2024-09-22T13:07:50.805" v="589" actId="20577"/>
          <ac:spMkLst>
            <pc:docMk/>
            <pc:sldMk cId="938643256" sldId="270"/>
            <ac:spMk id="11" creationId="{7F585B8E-356B-ECE8-5509-109D12D43065}"/>
          </ac:spMkLst>
        </pc:spChg>
        <pc:spChg chg="mod ord">
          <ac:chgData name="Rutik Vishnukant Rekhawar" userId="S::rutik.10748011@ltimindtree.com::fdc1ceeb-7881-4f80-916d-a42b993243f3" providerId="AD" clId="Web-{DF2ABE93-5A41-6044-4B0D-EC5F8C6792C9}" dt="2024-09-22T13:01:22.453" v="564"/>
          <ac:spMkLst>
            <pc:docMk/>
            <pc:sldMk cId="938643256" sldId="270"/>
            <ac:spMk id="13" creationId="{B78F5D48-7A5F-06D1-12C2-C9B05042EBF1}"/>
          </ac:spMkLst>
        </pc:spChg>
        <pc:spChg chg="add del mod">
          <ac:chgData name="Rutik Vishnukant Rekhawar" userId="S::rutik.10748011@ltimindtree.com::fdc1ceeb-7881-4f80-916d-a42b993243f3" providerId="AD" clId="Web-{DF2ABE93-5A41-6044-4B0D-EC5F8C6792C9}" dt="2024-09-22T13:01:22.453" v="564"/>
          <ac:spMkLst>
            <pc:docMk/>
            <pc:sldMk cId="938643256" sldId="270"/>
            <ac:spMk id="18" creationId="{702F695D-6DF7-E3EF-5492-F72ACCF540F2}"/>
          </ac:spMkLst>
        </pc:spChg>
        <pc:spChg chg="add del mod">
          <ac:chgData name="Rutik Vishnukant Rekhawar" userId="S::rutik.10748011@ltimindtree.com::fdc1ceeb-7881-4f80-916d-a42b993243f3" providerId="AD" clId="Web-{DF2ABE93-5A41-6044-4B0D-EC5F8C6792C9}" dt="2024-09-22T13:01:22.453" v="564"/>
          <ac:spMkLst>
            <pc:docMk/>
            <pc:sldMk cId="938643256" sldId="270"/>
            <ac:spMk id="20" creationId="{FC20D95E-438B-DD7D-D2BB-A180893553E5}"/>
          </ac:spMkLst>
        </pc:spChg>
        <pc:picChg chg="mod">
          <ac:chgData name="Rutik Vishnukant Rekhawar" userId="S::rutik.10748011@ltimindtree.com::fdc1ceeb-7881-4f80-916d-a42b993243f3" providerId="AD" clId="Web-{DF2ABE93-5A41-6044-4B0D-EC5F8C6792C9}" dt="2024-09-22T13:01:22.453" v="564"/>
          <ac:picMkLst>
            <pc:docMk/>
            <pc:sldMk cId="938643256" sldId="270"/>
            <ac:picMk id="2" creationId="{7D0C2B9F-E093-3126-C5A7-1B7AF57E4E34}"/>
          </ac:picMkLst>
        </pc:picChg>
        <pc:picChg chg="add del mod">
          <ac:chgData name="Rutik Vishnukant Rekhawar" userId="S::rutik.10748011@ltimindtree.com::fdc1ceeb-7881-4f80-916d-a42b993243f3" providerId="AD" clId="Web-{DF2ABE93-5A41-6044-4B0D-EC5F8C6792C9}" dt="2024-09-22T13:02:42.970" v="568"/>
          <ac:picMkLst>
            <pc:docMk/>
            <pc:sldMk cId="938643256" sldId="270"/>
            <ac:picMk id="3" creationId="{552D092F-539C-3B4F-65B5-B98EAF545B1C}"/>
          </ac:picMkLst>
        </pc:picChg>
      </pc:sldChg>
      <pc:sldChg chg="addSp delSp modSp">
        <pc:chgData name="Rutik Vishnukant Rekhawar" userId="S::rutik.10748011@ltimindtree.com::fdc1ceeb-7881-4f80-916d-a42b993243f3" providerId="AD" clId="Web-{DF2ABE93-5A41-6044-4B0D-EC5F8C6792C9}" dt="2024-09-22T13:00:46.015" v="561"/>
        <pc:sldMkLst>
          <pc:docMk/>
          <pc:sldMk cId="1151125934" sldId="274"/>
        </pc:sldMkLst>
        <pc:spChg chg="add del mod">
          <ac:chgData name="Rutik Vishnukant Rekhawar" userId="S::rutik.10748011@ltimindtree.com::fdc1ceeb-7881-4f80-916d-a42b993243f3" providerId="AD" clId="Web-{DF2ABE93-5A41-6044-4B0D-EC5F8C6792C9}" dt="2024-09-22T12:58:36.638" v="557"/>
          <ac:spMkLst>
            <pc:docMk/>
            <pc:sldMk cId="1151125934" sldId="274"/>
            <ac:spMk id="4" creationId="{2B7557FD-E515-1E79-E925-5DC204098C7B}"/>
          </ac:spMkLst>
        </pc:spChg>
        <pc:spChg chg="add mod">
          <ac:chgData name="Rutik Vishnukant Rekhawar" userId="S::rutik.10748011@ltimindtree.com::fdc1ceeb-7881-4f80-916d-a42b993243f3" providerId="AD" clId="Web-{DF2ABE93-5A41-6044-4B0D-EC5F8C6792C9}" dt="2024-09-22T13:00:46.015" v="561"/>
          <ac:spMkLst>
            <pc:docMk/>
            <pc:sldMk cId="1151125934" sldId="274"/>
            <ac:spMk id="7" creationId="{3BED5609-CB6F-4EB7-9312-137CB7859742}"/>
          </ac:spMkLst>
        </pc:spChg>
        <pc:spChg chg="del">
          <ac:chgData name="Rutik Vishnukant Rekhawar" userId="S::rutik.10748011@ltimindtree.com::fdc1ceeb-7881-4f80-916d-a42b993243f3" providerId="AD" clId="Web-{DF2ABE93-5A41-6044-4B0D-EC5F8C6792C9}" dt="2024-09-22T12:56:29.229" v="552"/>
          <ac:spMkLst>
            <pc:docMk/>
            <pc:sldMk cId="1151125934" sldId="274"/>
            <ac:spMk id="11" creationId="{7F585B8E-356B-ECE8-5509-109D12D43065}"/>
          </ac:spMkLst>
        </pc:spChg>
        <pc:picChg chg="add del mod ord">
          <ac:chgData name="Rutik Vishnukant Rekhawar" userId="S::rutik.10748011@ltimindtree.com::fdc1ceeb-7881-4f80-916d-a42b993243f3" providerId="AD" clId="Web-{DF2ABE93-5A41-6044-4B0D-EC5F8C6792C9}" dt="2024-09-22T12:56:46.260" v="556"/>
          <ac:picMkLst>
            <pc:docMk/>
            <pc:sldMk cId="1151125934" sldId="274"/>
            <ac:picMk id="2" creationId="{5303D228-2E09-9C38-5EAB-ECECFC24B657}"/>
          </ac:picMkLst>
        </pc:picChg>
        <pc:picChg chg="add del mod ord">
          <ac:chgData name="Rutik Vishnukant Rekhawar" userId="S::rutik.10748011@ltimindtree.com::fdc1ceeb-7881-4f80-916d-a42b993243f3" providerId="AD" clId="Web-{DF2ABE93-5A41-6044-4B0D-EC5F8C6792C9}" dt="2024-09-22T13:00:46.015" v="561"/>
          <ac:picMkLst>
            <pc:docMk/>
            <pc:sldMk cId="1151125934" sldId="274"/>
            <ac:picMk id="5" creationId="{1DFC738D-31C5-CC15-4798-3E9345AE7EDE}"/>
          </ac:picMkLst>
        </pc:picChg>
      </pc:sldChg>
    </pc:docChg>
  </pc:docChgLst>
  <pc:docChgLst>
    <pc:chgData name="Glenn Sundarrao Muga" userId="a7e7a8e0-a2fa-436a-a4d7-e84dee5e5b95" providerId="ADAL" clId="{F275A9A2-A1FD-4458-80DE-90E92537C378}"/>
    <pc:docChg chg="undo custSel addSld delSld modSld sldOrd modMainMaster">
      <pc:chgData name="Glenn Sundarrao Muga" userId="a7e7a8e0-a2fa-436a-a4d7-e84dee5e5b95" providerId="ADAL" clId="{F275A9A2-A1FD-4458-80DE-90E92537C378}" dt="2024-09-23T05:26:42.477" v="3078" actId="1076"/>
      <pc:docMkLst>
        <pc:docMk/>
      </pc:docMkLst>
      <pc:sldChg chg="addSp delSp modSp mod modTransition">
        <pc:chgData name="Glenn Sundarrao Muga" userId="a7e7a8e0-a2fa-436a-a4d7-e84dee5e5b95" providerId="ADAL" clId="{F275A9A2-A1FD-4458-80DE-90E92537C378}" dt="2024-09-22T13:20:24.286" v="1887"/>
        <pc:sldMkLst>
          <pc:docMk/>
          <pc:sldMk cId="245837743" sldId="256"/>
        </pc:sldMkLst>
        <pc:spChg chg="add del mod">
          <ac:chgData name="Glenn Sundarrao Muga" userId="a7e7a8e0-a2fa-436a-a4d7-e84dee5e5b95" providerId="ADAL" clId="{F275A9A2-A1FD-4458-80DE-90E92537C378}" dt="2024-09-21T07:03:27.670" v="69"/>
          <ac:spMkLst>
            <pc:docMk/>
            <pc:sldMk cId="245837743" sldId="256"/>
            <ac:spMk id="2" creationId="{3E57D2CE-0B10-A9B5-6D9D-1908538F8B7B}"/>
          </ac:spMkLst>
        </pc:spChg>
        <pc:spChg chg="add del mod">
          <ac:chgData name="Glenn Sundarrao Muga" userId="a7e7a8e0-a2fa-436a-a4d7-e84dee5e5b95" providerId="ADAL" clId="{F275A9A2-A1FD-4458-80DE-90E92537C378}" dt="2024-09-21T07:03:42.261" v="71" actId="478"/>
          <ac:spMkLst>
            <pc:docMk/>
            <pc:sldMk cId="245837743" sldId="256"/>
            <ac:spMk id="3" creationId="{8CEAE446-F4A3-C86D-4063-5DAFF930F6BB}"/>
          </ac:spMkLst>
        </pc:spChg>
        <pc:spChg chg="add del mod">
          <ac:chgData name="Glenn Sundarrao Muga" userId="a7e7a8e0-a2fa-436a-a4d7-e84dee5e5b95" providerId="ADAL" clId="{F275A9A2-A1FD-4458-80DE-90E92537C378}" dt="2024-09-21T07:05:41.477" v="88" actId="478"/>
          <ac:spMkLst>
            <pc:docMk/>
            <pc:sldMk cId="245837743" sldId="256"/>
            <ac:spMk id="6" creationId="{8537ABC7-84ED-81C1-BAAB-C0CC7CDF5635}"/>
          </ac:spMkLst>
        </pc:spChg>
        <pc:spChg chg="add mod">
          <ac:chgData name="Glenn Sundarrao Muga" userId="a7e7a8e0-a2fa-436a-a4d7-e84dee5e5b95" providerId="ADAL" clId="{F275A9A2-A1FD-4458-80DE-90E92537C378}" dt="2024-09-22T12:08:07.472" v="1129" actId="14100"/>
          <ac:spMkLst>
            <pc:docMk/>
            <pc:sldMk cId="245837743" sldId="256"/>
            <ac:spMk id="7" creationId="{5B0D86A4-9195-AD48-3519-EB4457FB6D5C}"/>
          </ac:spMkLst>
        </pc:spChg>
        <pc:spChg chg="add del mod">
          <ac:chgData name="Glenn Sundarrao Muga" userId="a7e7a8e0-a2fa-436a-a4d7-e84dee5e5b95" providerId="ADAL" clId="{F275A9A2-A1FD-4458-80DE-90E92537C378}" dt="2024-09-21T07:08:35.939" v="329" actId="478"/>
          <ac:spMkLst>
            <pc:docMk/>
            <pc:sldMk cId="245837743" sldId="256"/>
            <ac:spMk id="10" creationId="{A738E854-734E-ECC8-2E67-DCEAB397A3E5}"/>
          </ac:spMkLst>
        </pc:spChg>
        <pc:spChg chg="mod">
          <ac:chgData name="Glenn Sundarrao Muga" userId="a7e7a8e0-a2fa-436a-a4d7-e84dee5e5b95" providerId="ADAL" clId="{F275A9A2-A1FD-4458-80DE-90E92537C378}" dt="2024-09-22T13:01:24.918" v="1416" actId="1076"/>
          <ac:spMkLst>
            <pc:docMk/>
            <pc:sldMk cId="245837743" sldId="256"/>
            <ac:spMk id="15" creationId="{9E82882D-F3C1-4C31-B151-94048313653A}"/>
          </ac:spMkLst>
        </pc:spChg>
        <pc:picChg chg="add mod">
          <ac:chgData name="Glenn Sundarrao Muga" userId="a7e7a8e0-a2fa-436a-a4d7-e84dee5e5b95" providerId="ADAL" clId="{F275A9A2-A1FD-4458-80DE-90E92537C378}" dt="2024-09-21T07:40:41.720" v="646" actId="1076"/>
          <ac:picMkLst>
            <pc:docMk/>
            <pc:sldMk cId="245837743" sldId="256"/>
            <ac:picMk id="5" creationId="{DC6704D4-7E18-60DD-619B-903C8CDDF176}"/>
          </ac:picMkLst>
        </pc:picChg>
        <pc:picChg chg="add del mod">
          <ac:chgData name="Glenn Sundarrao Muga" userId="a7e7a8e0-a2fa-436a-a4d7-e84dee5e5b95" providerId="ADAL" clId="{F275A9A2-A1FD-4458-80DE-90E92537C378}" dt="2024-09-21T07:08:35.939" v="329" actId="478"/>
          <ac:picMkLst>
            <pc:docMk/>
            <pc:sldMk cId="245837743" sldId="256"/>
            <ac:picMk id="9" creationId="{2B1CE804-C72E-9E11-C12E-B033CD286D29}"/>
          </ac:picMkLst>
        </pc:picChg>
      </pc:sldChg>
      <pc:sldChg chg="addSp delSp modSp mod modTransition">
        <pc:chgData name="Glenn Sundarrao Muga" userId="a7e7a8e0-a2fa-436a-a4d7-e84dee5e5b95" providerId="ADAL" clId="{F275A9A2-A1FD-4458-80DE-90E92537C378}" dt="2024-09-22T13:20:24.286" v="1887"/>
        <pc:sldMkLst>
          <pc:docMk/>
          <pc:sldMk cId="2316297319" sldId="261"/>
        </pc:sldMkLst>
        <pc:spChg chg="add del mod">
          <ac:chgData name="Glenn Sundarrao Muga" userId="a7e7a8e0-a2fa-436a-a4d7-e84dee5e5b95" providerId="ADAL" clId="{F275A9A2-A1FD-4458-80DE-90E92537C378}" dt="2024-09-21T10:52:16.609" v="1010" actId="478"/>
          <ac:spMkLst>
            <pc:docMk/>
            <pc:sldMk cId="2316297319" sldId="261"/>
            <ac:spMk id="6" creationId="{B83CAE0F-BA2E-77CD-B87A-E383D023FA34}"/>
          </ac:spMkLst>
        </pc:spChg>
        <pc:spChg chg="mod">
          <ac:chgData name="Glenn Sundarrao Muga" userId="a7e7a8e0-a2fa-436a-a4d7-e84dee5e5b95" providerId="ADAL" clId="{F275A9A2-A1FD-4458-80DE-90E92537C378}" dt="2024-09-21T10:45:08.536" v="998" actId="2711"/>
          <ac:spMkLst>
            <pc:docMk/>
            <pc:sldMk cId="2316297319" sldId="261"/>
            <ac:spMk id="11" creationId="{7F585B8E-356B-ECE8-5509-109D12D43065}"/>
          </ac:spMkLst>
        </pc:spChg>
        <pc:spChg chg="mod">
          <ac:chgData name="Glenn Sundarrao Muga" userId="a7e7a8e0-a2fa-436a-a4d7-e84dee5e5b95" providerId="ADAL" clId="{F275A9A2-A1FD-4458-80DE-90E92537C378}" dt="2024-09-21T19:33:23.085" v="1119" actId="1076"/>
          <ac:spMkLst>
            <pc:docMk/>
            <pc:sldMk cId="2316297319" sldId="261"/>
            <ac:spMk id="13" creationId="{B78F5D48-7A5F-06D1-12C2-C9B05042EBF1}"/>
          </ac:spMkLst>
        </pc:spChg>
        <pc:picChg chg="add mod">
          <ac:chgData name="Glenn Sundarrao Muga" userId="a7e7a8e0-a2fa-436a-a4d7-e84dee5e5b95" providerId="ADAL" clId="{F275A9A2-A1FD-4458-80DE-90E92537C378}" dt="2024-09-21T10:53:57.653" v="1021" actId="1076"/>
          <ac:picMkLst>
            <pc:docMk/>
            <pc:sldMk cId="2316297319" sldId="261"/>
            <ac:picMk id="3" creationId="{175E8945-91FA-3391-39C1-C16800DE194D}"/>
          </ac:picMkLst>
        </pc:picChg>
        <pc:picChg chg="add del mod">
          <ac:chgData name="Glenn Sundarrao Muga" userId="a7e7a8e0-a2fa-436a-a4d7-e84dee5e5b95" providerId="ADAL" clId="{F275A9A2-A1FD-4458-80DE-90E92537C378}" dt="2024-09-21T10:52:16.609" v="1010" actId="478"/>
          <ac:picMkLst>
            <pc:docMk/>
            <pc:sldMk cId="2316297319" sldId="261"/>
            <ac:picMk id="5" creationId="{FA1F0E0C-7E70-DFEA-6AA6-7DA2BAE300F1}"/>
          </ac:picMkLst>
        </pc:picChg>
        <pc:picChg chg="add del mod">
          <ac:chgData name="Glenn Sundarrao Muga" userId="a7e7a8e0-a2fa-436a-a4d7-e84dee5e5b95" providerId="ADAL" clId="{F275A9A2-A1FD-4458-80DE-90E92537C378}" dt="2024-09-21T10:52:57.774" v="1014" actId="478"/>
          <ac:picMkLst>
            <pc:docMk/>
            <pc:sldMk cId="2316297319" sldId="261"/>
            <ac:picMk id="8" creationId="{06DF5B09-F436-EBD4-D197-08A0FAF1FBB6}"/>
          </ac:picMkLst>
        </pc:picChg>
        <pc:picChg chg="add mod">
          <ac:chgData name="Glenn Sundarrao Muga" userId="a7e7a8e0-a2fa-436a-a4d7-e84dee5e5b95" providerId="ADAL" clId="{F275A9A2-A1FD-4458-80DE-90E92537C378}" dt="2024-09-21T10:54:43.249" v="1090" actId="29295"/>
          <ac:picMkLst>
            <pc:docMk/>
            <pc:sldMk cId="2316297319" sldId="261"/>
            <ac:picMk id="10" creationId="{87EECBFA-4841-3575-BB5A-73991F516D75}"/>
          </ac:picMkLst>
        </pc:picChg>
      </pc:sldChg>
      <pc:sldChg chg="addSp delSp modSp del mod modTransition">
        <pc:chgData name="Glenn Sundarrao Muga" userId="a7e7a8e0-a2fa-436a-a4d7-e84dee5e5b95" providerId="ADAL" clId="{F275A9A2-A1FD-4458-80DE-90E92537C378}" dt="2024-09-22T17:44:18.247" v="1994" actId="2696"/>
        <pc:sldMkLst>
          <pc:docMk/>
          <pc:sldMk cId="3285503349" sldId="265"/>
        </pc:sldMkLst>
        <pc:spChg chg="add del mod">
          <ac:chgData name="Glenn Sundarrao Muga" userId="a7e7a8e0-a2fa-436a-a4d7-e84dee5e5b95" providerId="ADAL" clId="{F275A9A2-A1FD-4458-80DE-90E92537C378}" dt="2024-09-22T14:16:58.750" v="1978"/>
          <ac:spMkLst>
            <pc:docMk/>
            <pc:sldMk cId="3285503349" sldId="265"/>
            <ac:spMk id="5" creationId="{5BD03CE2-F159-5D3B-C012-EF723FD88AC2}"/>
          </ac:spMkLst>
        </pc:spChg>
        <pc:picChg chg="add mod">
          <ac:chgData name="Glenn Sundarrao Muga" userId="a7e7a8e0-a2fa-436a-a4d7-e84dee5e5b95" providerId="ADAL" clId="{F275A9A2-A1FD-4458-80DE-90E92537C378}" dt="2024-09-22T14:17:06.909" v="1981" actId="1076"/>
          <ac:picMkLst>
            <pc:docMk/>
            <pc:sldMk cId="3285503349" sldId="265"/>
            <ac:picMk id="4" creationId="{BBB925AC-20F7-C835-A8E0-2C740C9A375A}"/>
          </ac:picMkLst>
        </pc:picChg>
      </pc:sldChg>
      <pc:sldChg chg="addSp modSp add mod modTransition">
        <pc:chgData name="Glenn Sundarrao Muga" userId="a7e7a8e0-a2fa-436a-a4d7-e84dee5e5b95" providerId="ADAL" clId="{F275A9A2-A1FD-4458-80DE-90E92537C378}" dt="2024-09-22T13:20:24.286" v="1887"/>
        <pc:sldMkLst>
          <pc:docMk/>
          <pc:sldMk cId="1017248282" sldId="266"/>
        </pc:sldMkLst>
        <pc:spChg chg="mod">
          <ac:chgData name="Glenn Sundarrao Muga" userId="a7e7a8e0-a2fa-436a-a4d7-e84dee5e5b95" providerId="ADAL" clId="{F275A9A2-A1FD-4458-80DE-90E92537C378}" dt="2024-09-22T13:01:08.173" v="1414" actId="12"/>
          <ac:spMkLst>
            <pc:docMk/>
            <pc:sldMk cId="1017248282" sldId="266"/>
            <ac:spMk id="11" creationId="{7F585B8E-356B-ECE8-5509-109D12D43065}"/>
          </ac:spMkLst>
        </pc:spChg>
        <pc:spChg chg="mod">
          <ac:chgData name="Glenn Sundarrao Muga" userId="a7e7a8e0-a2fa-436a-a4d7-e84dee5e5b95" providerId="ADAL" clId="{F275A9A2-A1FD-4458-80DE-90E92537C378}" dt="2024-09-21T10:45:38.076" v="1000" actId="2711"/>
          <ac:spMkLst>
            <pc:docMk/>
            <pc:sldMk cId="1017248282" sldId="266"/>
            <ac:spMk id="13" creationId="{B78F5D48-7A5F-06D1-12C2-C9B05042EBF1}"/>
          </ac:spMkLst>
        </pc:spChg>
        <pc:picChg chg="add mod">
          <ac:chgData name="Glenn Sundarrao Muga" userId="a7e7a8e0-a2fa-436a-a4d7-e84dee5e5b95" providerId="ADAL" clId="{F275A9A2-A1FD-4458-80DE-90E92537C378}" dt="2024-09-22T12:30:28.958" v="1225" actId="14100"/>
          <ac:picMkLst>
            <pc:docMk/>
            <pc:sldMk cId="1017248282" sldId="266"/>
            <ac:picMk id="3" creationId="{40559652-7391-FD52-0876-6AC8B34CD0D5}"/>
          </ac:picMkLst>
        </pc:picChg>
      </pc:sldChg>
      <pc:sldChg chg="addSp delSp modSp add mod ord modTransition">
        <pc:chgData name="Glenn Sundarrao Muga" userId="a7e7a8e0-a2fa-436a-a4d7-e84dee5e5b95" providerId="ADAL" clId="{F275A9A2-A1FD-4458-80DE-90E92537C378}" dt="2024-09-23T05:23:39.339" v="3073" actId="14100"/>
        <pc:sldMkLst>
          <pc:docMk/>
          <pc:sldMk cId="1026570127" sldId="267"/>
        </pc:sldMkLst>
        <pc:spChg chg="add del mod">
          <ac:chgData name="Glenn Sundarrao Muga" userId="a7e7a8e0-a2fa-436a-a4d7-e84dee5e5b95" providerId="ADAL" clId="{F275A9A2-A1FD-4458-80DE-90E92537C378}" dt="2024-09-22T13:06:45.868" v="1523"/>
          <ac:spMkLst>
            <pc:docMk/>
            <pc:sldMk cId="1026570127" sldId="267"/>
            <ac:spMk id="4" creationId="{3479D3DB-38F4-924E-71A1-514CE7B9B3ED}"/>
          </ac:spMkLst>
        </pc:spChg>
        <pc:spChg chg="add del mod">
          <ac:chgData name="Glenn Sundarrao Muga" userId="a7e7a8e0-a2fa-436a-a4d7-e84dee5e5b95" providerId="ADAL" clId="{F275A9A2-A1FD-4458-80DE-90E92537C378}" dt="2024-09-22T13:10:21.800" v="1678"/>
          <ac:spMkLst>
            <pc:docMk/>
            <pc:sldMk cId="1026570127" sldId="267"/>
            <ac:spMk id="9" creationId="{871441A7-39E2-4AB7-B65B-B8840503D23B}"/>
          </ac:spMkLst>
        </pc:spChg>
        <pc:spChg chg="mod">
          <ac:chgData name="Glenn Sundarrao Muga" userId="a7e7a8e0-a2fa-436a-a4d7-e84dee5e5b95" providerId="ADAL" clId="{F275A9A2-A1FD-4458-80DE-90E92537C378}" dt="2024-09-23T05:23:35.771" v="3072" actId="14100"/>
          <ac:spMkLst>
            <pc:docMk/>
            <pc:sldMk cId="1026570127" sldId="267"/>
            <ac:spMk id="11" creationId="{7F585B8E-356B-ECE8-5509-109D12D43065}"/>
          </ac:spMkLst>
        </pc:spChg>
        <pc:spChg chg="mod">
          <ac:chgData name="Glenn Sundarrao Muga" userId="a7e7a8e0-a2fa-436a-a4d7-e84dee5e5b95" providerId="ADAL" clId="{F275A9A2-A1FD-4458-80DE-90E92537C378}" dt="2024-09-22T13:10:49.516" v="1680" actId="1076"/>
          <ac:spMkLst>
            <pc:docMk/>
            <pc:sldMk cId="1026570127" sldId="267"/>
            <ac:spMk id="13" creationId="{B78F5D48-7A5F-06D1-12C2-C9B05042EBF1}"/>
          </ac:spMkLst>
        </pc:spChg>
        <pc:spChg chg="add del mod">
          <ac:chgData name="Glenn Sundarrao Muga" userId="a7e7a8e0-a2fa-436a-a4d7-e84dee5e5b95" providerId="ADAL" clId="{F275A9A2-A1FD-4458-80DE-90E92537C378}" dt="2024-09-22T13:10:21.800" v="1676" actId="478"/>
          <ac:spMkLst>
            <pc:docMk/>
            <pc:sldMk cId="1026570127" sldId="267"/>
            <ac:spMk id="14" creationId="{E3746AEB-6380-B573-B7A2-B40BA103D6B1}"/>
          </ac:spMkLst>
        </pc:spChg>
        <pc:spChg chg="add del mod">
          <ac:chgData name="Glenn Sundarrao Muga" userId="a7e7a8e0-a2fa-436a-a4d7-e84dee5e5b95" providerId="ADAL" clId="{F275A9A2-A1FD-4458-80DE-90E92537C378}" dt="2024-09-22T13:13:12.372" v="1749"/>
          <ac:spMkLst>
            <pc:docMk/>
            <pc:sldMk cId="1026570127" sldId="267"/>
            <ac:spMk id="17" creationId="{40040B39-F5E1-C11B-BBAE-4282C2A85D5E}"/>
          </ac:spMkLst>
        </pc:spChg>
        <pc:spChg chg="add del mod">
          <ac:chgData name="Glenn Sundarrao Muga" userId="a7e7a8e0-a2fa-436a-a4d7-e84dee5e5b95" providerId="ADAL" clId="{F275A9A2-A1FD-4458-80DE-90E92537C378}" dt="2024-09-22T13:14:47.439" v="1817"/>
          <ac:spMkLst>
            <pc:docMk/>
            <pc:sldMk cId="1026570127" sldId="267"/>
            <ac:spMk id="19" creationId="{73934202-03BB-0A78-4F4B-CA9379C14353}"/>
          </ac:spMkLst>
        </pc:spChg>
        <pc:spChg chg="add del mod">
          <ac:chgData name="Glenn Sundarrao Muga" userId="a7e7a8e0-a2fa-436a-a4d7-e84dee5e5b95" providerId="ADAL" clId="{F275A9A2-A1FD-4458-80DE-90E92537C378}" dt="2024-09-22T13:17:51.156" v="1878"/>
          <ac:spMkLst>
            <pc:docMk/>
            <pc:sldMk cId="1026570127" sldId="267"/>
            <ac:spMk id="22" creationId="{9DAC869B-A93D-3672-0E40-C5709C772076}"/>
          </ac:spMkLst>
        </pc:spChg>
        <pc:picChg chg="add del mod">
          <ac:chgData name="Glenn Sundarrao Muga" userId="a7e7a8e0-a2fa-436a-a4d7-e84dee5e5b95" providerId="ADAL" clId="{F275A9A2-A1FD-4458-80DE-90E92537C378}" dt="2024-09-23T05:23:39.339" v="3073" actId="14100"/>
          <ac:picMkLst>
            <pc:docMk/>
            <pc:sldMk cId="1026570127" sldId="267"/>
            <ac:picMk id="3" creationId="{DB8E33BC-E7A7-5A7D-DBD1-A0A04DC42F5D}"/>
          </ac:picMkLst>
        </pc:picChg>
        <pc:picChg chg="add mod">
          <ac:chgData name="Glenn Sundarrao Muga" userId="a7e7a8e0-a2fa-436a-a4d7-e84dee5e5b95" providerId="ADAL" clId="{F275A9A2-A1FD-4458-80DE-90E92537C378}" dt="2024-09-22T13:08:25.550" v="1543" actId="1076"/>
          <ac:picMkLst>
            <pc:docMk/>
            <pc:sldMk cId="1026570127" sldId="267"/>
            <ac:picMk id="5" creationId="{23BE5B4D-3D1A-E589-F69C-E0D12744A80F}"/>
          </ac:picMkLst>
        </pc:picChg>
        <pc:picChg chg="add mod">
          <ac:chgData name="Glenn Sundarrao Muga" userId="a7e7a8e0-a2fa-436a-a4d7-e84dee5e5b95" providerId="ADAL" clId="{F275A9A2-A1FD-4458-80DE-90E92537C378}" dt="2024-09-22T13:08:07.424" v="1540" actId="1076"/>
          <ac:picMkLst>
            <pc:docMk/>
            <pc:sldMk cId="1026570127" sldId="267"/>
            <ac:picMk id="6" creationId="{7FA73492-AF4A-76B0-7BC3-7241A869824F}"/>
          </ac:picMkLst>
        </pc:picChg>
        <pc:picChg chg="add mod">
          <ac:chgData name="Glenn Sundarrao Muga" userId="a7e7a8e0-a2fa-436a-a4d7-e84dee5e5b95" providerId="ADAL" clId="{F275A9A2-A1FD-4458-80DE-90E92537C378}" dt="2024-09-22T13:10:17.903" v="1674" actId="1076"/>
          <ac:picMkLst>
            <pc:docMk/>
            <pc:sldMk cId="1026570127" sldId="267"/>
            <ac:picMk id="8" creationId="{3830C9B1-B1A8-8E5F-8941-76B527983C6A}"/>
          </ac:picMkLst>
        </pc:picChg>
        <pc:picChg chg="add mod">
          <ac:chgData name="Glenn Sundarrao Muga" userId="a7e7a8e0-a2fa-436a-a4d7-e84dee5e5b95" providerId="ADAL" clId="{F275A9A2-A1FD-4458-80DE-90E92537C378}" dt="2024-09-22T13:10:25.916" v="1679" actId="1076"/>
          <ac:picMkLst>
            <pc:docMk/>
            <pc:sldMk cId="1026570127" sldId="267"/>
            <ac:picMk id="12" creationId="{E35A2549-BAE5-2DC2-5B14-7F496855ECA2}"/>
          </ac:picMkLst>
        </pc:picChg>
        <pc:picChg chg="add mod">
          <ac:chgData name="Glenn Sundarrao Muga" userId="a7e7a8e0-a2fa-436a-a4d7-e84dee5e5b95" providerId="ADAL" clId="{F275A9A2-A1FD-4458-80DE-90E92537C378}" dt="2024-09-22T13:13:07.744" v="1747" actId="1076"/>
          <ac:picMkLst>
            <pc:docMk/>
            <pc:sldMk cId="1026570127" sldId="267"/>
            <ac:picMk id="16" creationId="{C32F9ECF-43D9-B9CB-C736-4D0D8533CD9F}"/>
          </ac:picMkLst>
        </pc:picChg>
        <pc:picChg chg="add mod">
          <ac:chgData name="Glenn Sundarrao Muga" userId="a7e7a8e0-a2fa-436a-a4d7-e84dee5e5b95" providerId="ADAL" clId="{F275A9A2-A1FD-4458-80DE-90E92537C378}" dt="2024-09-22T13:14:46.196" v="1815" actId="1076"/>
          <ac:picMkLst>
            <pc:docMk/>
            <pc:sldMk cId="1026570127" sldId="267"/>
            <ac:picMk id="18" creationId="{C070533B-5963-665D-9EAC-3CB6123362C1}"/>
          </ac:picMkLst>
        </pc:picChg>
        <pc:picChg chg="add mod">
          <ac:chgData name="Glenn Sundarrao Muga" userId="a7e7a8e0-a2fa-436a-a4d7-e84dee5e5b95" providerId="ADAL" clId="{F275A9A2-A1FD-4458-80DE-90E92537C378}" dt="2024-09-22T13:17:47.445" v="1876" actId="1076"/>
          <ac:picMkLst>
            <pc:docMk/>
            <pc:sldMk cId="1026570127" sldId="267"/>
            <ac:picMk id="21" creationId="{CB4AE444-E0F1-9028-BCF6-D5CFD92C11BC}"/>
          </ac:picMkLst>
        </pc:picChg>
      </pc:sldChg>
      <pc:sldChg chg="addSp delSp modSp add mod ord modTransition">
        <pc:chgData name="Glenn Sundarrao Muga" userId="a7e7a8e0-a2fa-436a-a4d7-e84dee5e5b95" providerId="ADAL" clId="{F275A9A2-A1FD-4458-80DE-90E92537C378}" dt="2024-09-22T13:20:24.286" v="1887"/>
        <pc:sldMkLst>
          <pc:docMk/>
          <pc:sldMk cId="382526054" sldId="268"/>
        </pc:sldMkLst>
        <pc:spChg chg="add del mod">
          <ac:chgData name="Glenn Sundarrao Muga" userId="a7e7a8e0-a2fa-436a-a4d7-e84dee5e5b95" providerId="ADAL" clId="{F275A9A2-A1FD-4458-80DE-90E92537C378}" dt="2024-09-22T13:14:13.222" v="1751" actId="478"/>
          <ac:spMkLst>
            <pc:docMk/>
            <pc:sldMk cId="382526054" sldId="268"/>
            <ac:spMk id="5" creationId="{DE00C11E-28A6-5A51-7D7F-1F906F775425}"/>
          </ac:spMkLst>
        </pc:spChg>
        <pc:spChg chg="mod">
          <ac:chgData name="Glenn Sundarrao Muga" userId="a7e7a8e0-a2fa-436a-a4d7-e84dee5e5b95" providerId="ADAL" clId="{F275A9A2-A1FD-4458-80DE-90E92537C378}" dt="2024-09-21T07:19:28.661" v="632" actId="5793"/>
          <ac:spMkLst>
            <pc:docMk/>
            <pc:sldMk cId="382526054" sldId="268"/>
            <ac:spMk id="13" creationId="{B78F5D48-7A5F-06D1-12C2-C9B05042EBF1}"/>
          </ac:spMkLst>
        </pc:spChg>
        <pc:picChg chg="add del mod">
          <ac:chgData name="Glenn Sundarrao Muga" userId="a7e7a8e0-a2fa-436a-a4d7-e84dee5e5b95" providerId="ADAL" clId="{F275A9A2-A1FD-4458-80DE-90E92537C378}" dt="2024-09-22T13:14:13.222" v="1751" actId="478"/>
          <ac:picMkLst>
            <pc:docMk/>
            <pc:sldMk cId="382526054" sldId="268"/>
            <ac:picMk id="3" creationId="{CD957788-4E7B-99E2-9557-F6A06B5FA186}"/>
          </ac:picMkLst>
        </pc:picChg>
      </pc:sldChg>
      <pc:sldChg chg="delSp modSp add mod modTransition">
        <pc:chgData name="Glenn Sundarrao Muga" userId="a7e7a8e0-a2fa-436a-a4d7-e84dee5e5b95" providerId="ADAL" clId="{F275A9A2-A1FD-4458-80DE-90E92537C378}" dt="2024-09-22T17:43:36.728" v="1986" actId="21"/>
        <pc:sldMkLst>
          <pc:docMk/>
          <pc:sldMk cId="4220273237" sldId="269"/>
        </pc:sldMkLst>
        <pc:spChg chg="mod">
          <ac:chgData name="Glenn Sundarrao Muga" userId="a7e7a8e0-a2fa-436a-a4d7-e84dee5e5b95" providerId="ADAL" clId="{F275A9A2-A1FD-4458-80DE-90E92537C378}" dt="2024-09-22T14:04:30.203" v="1912" actId="2711"/>
          <ac:spMkLst>
            <pc:docMk/>
            <pc:sldMk cId="4220273237" sldId="269"/>
            <ac:spMk id="11" creationId="{7F585B8E-356B-ECE8-5509-109D12D43065}"/>
          </ac:spMkLst>
        </pc:spChg>
        <pc:spChg chg="mod">
          <ac:chgData name="Glenn Sundarrao Muga" userId="a7e7a8e0-a2fa-436a-a4d7-e84dee5e5b95" providerId="ADAL" clId="{F275A9A2-A1FD-4458-80DE-90E92537C378}" dt="2024-09-21T07:20:17.155" v="642" actId="20577"/>
          <ac:spMkLst>
            <pc:docMk/>
            <pc:sldMk cId="4220273237" sldId="269"/>
            <ac:spMk id="13" creationId="{B78F5D48-7A5F-06D1-12C2-C9B05042EBF1}"/>
          </ac:spMkLst>
        </pc:spChg>
        <pc:picChg chg="del">
          <ac:chgData name="Glenn Sundarrao Muga" userId="a7e7a8e0-a2fa-436a-a4d7-e84dee5e5b95" providerId="ADAL" clId="{F275A9A2-A1FD-4458-80DE-90E92537C378}" dt="2024-09-22T17:43:23.443" v="1982" actId="21"/>
          <ac:picMkLst>
            <pc:docMk/>
            <pc:sldMk cId="4220273237" sldId="269"/>
            <ac:picMk id="10" creationId="{0F3C74CC-967F-73F9-7D46-D790D2A46F12}"/>
          </ac:picMkLst>
        </pc:picChg>
        <pc:picChg chg="del">
          <ac:chgData name="Glenn Sundarrao Muga" userId="a7e7a8e0-a2fa-436a-a4d7-e84dee5e5b95" providerId="ADAL" clId="{F275A9A2-A1FD-4458-80DE-90E92537C378}" dt="2024-09-22T17:43:28.541" v="1984" actId="21"/>
          <ac:picMkLst>
            <pc:docMk/>
            <pc:sldMk cId="4220273237" sldId="269"/>
            <ac:picMk id="16" creationId="{EEB74167-78D5-E8D0-65F3-C6E486BE7DB0}"/>
          </ac:picMkLst>
        </pc:picChg>
        <pc:picChg chg="del">
          <ac:chgData name="Glenn Sundarrao Muga" userId="a7e7a8e0-a2fa-436a-a4d7-e84dee5e5b95" providerId="ADAL" clId="{F275A9A2-A1FD-4458-80DE-90E92537C378}" dt="2024-09-22T17:43:26.202" v="1983" actId="21"/>
          <ac:picMkLst>
            <pc:docMk/>
            <pc:sldMk cId="4220273237" sldId="269"/>
            <ac:picMk id="18" creationId="{C158F9F0-C149-29B9-466A-5F7E0E1CB366}"/>
          </ac:picMkLst>
        </pc:picChg>
        <pc:picChg chg="del">
          <ac:chgData name="Glenn Sundarrao Muga" userId="a7e7a8e0-a2fa-436a-a4d7-e84dee5e5b95" providerId="ADAL" clId="{F275A9A2-A1FD-4458-80DE-90E92537C378}" dt="2024-09-22T17:43:36.728" v="1986" actId="21"/>
          <ac:picMkLst>
            <pc:docMk/>
            <pc:sldMk cId="4220273237" sldId="269"/>
            <ac:picMk id="26" creationId="{BD5CEB1B-A96C-FB86-2682-B62CC77D38F7}"/>
          </ac:picMkLst>
        </pc:picChg>
        <pc:picChg chg="del">
          <ac:chgData name="Glenn Sundarrao Muga" userId="a7e7a8e0-a2fa-436a-a4d7-e84dee5e5b95" providerId="ADAL" clId="{F275A9A2-A1FD-4458-80DE-90E92537C378}" dt="2024-09-22T17:43:34.177" v="1985" actId="21"/>
          <ac:picMkLst>
            <pc:docMk/>
            <pc:sldMk cId="4220273237" sldId="269"/>
            <ac:picMk id="28" creationId="{D68CB23F-7A2E-4AC1-CEB8-E610F058F13B}"/>
          </ac:picMkLst>
        </pc:picChg>
      </pc:sldChg>
      <pc:sldChg chg="delSp modSp add mod modTransition">
        <pc:chgData name="Glenn Sundarrao Muga" userId="a7e7a8e0-a2fa-436a-a4d7-e84dee5e5b95" providerId="ADAL" clId="{F275A9A2-A1FD-4458-80DE-90E92537C378}" dt="2024-09-22T17:43:53.394" v="1990" actId="21"/>
        <pc:sldMkLst>
          <pc:docMk/>
          <pc:sldMk cId="938643256" sldId="270"/>
        </pc:sldMkLst>
        <pc:spChg chg="mod">
          <ac:chgData name="Glenn Sundarrao Muga" userId="a7e7a8e0-a2fa-436a-a4d7-e84dee5e5b95" providerId="ADAL" clId="{F275A9A2-A1FD-4458-80DE-90E92537C378}" dt="2024-09-22T12:57:28.009" v="1405" actId="113"/>
          <ac:spMkLst>
            <pc:docMk/>
            <pc:sldMk cId="938643256" sldId="270"/>
            <ac:spMk id="11" creationId="{7F585B8E-356B-ECE8-5509-109D12D43065}"/>
          </ac:spMkLst>
        </pc:spChg>
        <pc:picChg chg="mod">
          <ac:chgData name="Glenn Sundarrao Muga" userId="a7e7a8e0-a2fa-436a-a4d7-e84dee5e5b95" providerId="ADAL" clId="{F275A9A2-A1FD-4458-80DE-90E92537C378}" dt="2024-09-22T12:49:19.389" v="1369" actId="1076"/>
          <ac:picMkLst>
            <pc:docMk/>
            <pc:sldMk cId="938643256" sldId="270"/>
            <ac:picMk id="2" creationId="{7D0C2B9F-E093-3126-C5A7-1B7AF57E4E34}"/>
          </ac:picMkLst>
        </pc:picChg>
        <pc:picChg chg="del">
          <ac:chgData name="Glenn Sundarrao Muga" userId="a7e7a8e0-a2fa-436a-a4d7-e84dee5e5b95" providerId="ADAL" clId="{F275A9A2-A1FD-4458-80DE-90E92537C378}" dt="2024-09-22T17:43:47.425" v="1988" actId="21"/>
          <ac:picMkLst>
            <pc:docMk/>
            <pc:sldMk cId="938643256" sldId="270"/>
            <ac:picMk id="12" creationId="{DE20E237-E8CB-E03F-683C-C669CA0918CC}"/>
          </ac:picMkLst>
        </pc:picChg>
        <pc:picChg chg="del">
          <ac:chgData name="Glenn Sundarrao Muga" userId="a7e7a8e0-a2fa-436a-a4d7-e84dee5e5b95" providerId="ADAL" clId="{F275A9A2-A1FD-4458-80DE-90E92537C378}" dt="2024-09-22T17:43:44.942" v="1987" actId="21"/>
          <ac:picMkLst>
            <pc:docMk/>
            <pc:sldMk cId="938643256" sldId="270"/>
            <ac:picMk id="15" creationId="{C74998F0-B01F-786A-CC17-B2F553490454}"/>
          </ac:picMkLst>
        </pc:picChg>
        <pc:picChg chg="del">
          <ac:chgData name="Glenn Sundarrao Muga" userId="a7e7a8e0-a2fa-436a-a4d7-e84dee5e5b95" providerId="ADAL" clId="{F275A9A2-A1FD-4458-80DE-90E92537C378}" dt="2024-09-22T17:43:51.120" v="1989" actId="21"/>
          <ac:picMkLst>
            <pc:docMk/>
            <pc:sldMk cId="938643256" sldId="270"/>
            <ac:picMk id="27" creationId="{6C4FC059-86EF-96B6-111B-13D1641A4815}"/>
          </ac:picMkLst>
        </pc:picChg>
        <pc:picChg chg="del">
          <ac:chgData name="Glenn Sundarrao Muga" userId="a7e7a8e0-a2fa-436a-a4d7-e84dee5e5b95" providerId="ADAL" clId="{F275A9A2-A1FD-4458-80DE-90E92537C378}" dt="2024-09-22T17:43:53.394" v="1990" actId="21"/>
          <ac:picMkLst>
            <pc:docMk/>
            <pc:sldMk cId="938643256" sldId="270"/>
            <ac:picMk id="29" creationId="{461209C7-3C4A-AADD-8D01-CAE658B4B68F}"/>
          </ac:picMkLst>
        </pc:picChg>
      </pc:sldChg>
      <pc:sldChg chg="delSp modSp add mod ord modTransition">
        <pc:chgData name="Glenn Sundarrao Muga" userId="a7e7a8e0-a2fa-436a-a4d7-e84dee5e5b95" providerId="ADAL" clId="{F275A9A2-A1FD-4458-80DE-90E92537C378}" dt="2024-09-23T04:39:12.221" v="2686" actId="12"/>
        <pc:sldMkLst>
          <pc:docMk/>
          <pc:sldMk cId="4252018037" sldId="271"/>
        </pc:sldMkLst>
        <pc:spChg chg="mod">
          <ac:chgData name="Glenn Sundarrao Muga" userId="a7e7a8e0-a2fa-436a-a4d7-e84dee5e5b95" providerId="ADAL" clId="{F275A9A2-A1FD-4458-80DE-90E92537C378}" dt="2024-09-23T04:39:12.221" v="2686" actId="12"/>
          <ac:spMkLst>
            <pc:docMk/>
            <pc:sldMk cId="4252018037" sldId="271"/>
            <ac:spMk id="4" creationId="{8B1262EE-6B81-A596-81A0-499357ADA1FC}"/>
          </ac:spMkLst>
        </pc:spChg>
        <pc:spChg chg="mod">
          <ac:chgData name="Glenn Sundarrao Muga" userId="a7e7a8e0-a2fa-436a-a4d7-e84dee5e5b95" providerId="ADAL" clId="{F275A9A2-A1FD-4458-80DE-90E92537C378}" dt="2024-09-22T12:53:08.919" v="1387" actId="255"/>
          <ac:spMkLst>
            <pc:docMk/>
            <pc:sldMk cId="4252018037" sldId="271"/>
            <ac:spMk id="8" creationId="{C9E2DDDC-2460-0E09-2911-62013416CC0E}"/>
          </ac:spMkLst>
        </pc:spChg>
        <pc:picChg chg="mod">
          <ac:chgData name="Glenn Sundarrao Muga" userId="a7e7a8e0-a2fa-436a-a4d7-e84dee5e5b95" providerId="ADAL" clId="{F275A9A2-A1FD-4458-80DE-90E92537C378}" dt="2024-09-22T12:48:15.886" v="1365" actId="14100"/>
          <ac:picMkLst>
            <pc:docMk/>
            <pc:sldMk cId="4252018037" sldId="271"/>
            <ac:picMk id="3" creationId="{394F0C81-36AA-2207-4EA9-D2F62A962860}"/>
          </ac:picMkLst>
        </pc:picChg>
        <pc:picChg chg="mod">
          <ac:chgData name="Glenn Sundarrao Muga" userId="a7e7a8e0-a2fa-436a-a4d7-e84dee5e5b95" providerId="ADAL" clId="{F275A9A2-A1FD-4458-80DE-90E92537C378}" dt="2024-09-22T12:48:20.036" v="1366" actId="14100"/>
          <ac:picMkLst>
            <pc:docMk/>
            <pc:sldMk cId="4252018037" sldId="271"/>
            <ac:picMk id="6" creationId="{A094A337-D6AC-C4FC-43C1-3EE753B4A32D}"/>
          </ac:picMkLst>
        </pc:picChg>
        <pc:picChg chg="del">
          <ac:chgData name="Glenn Sundarrao Muga" userId="a7e7a8e0-a2fa-436a-a4d7-e84dee5e5b95" providerId="ADAL" clId="{F275A9A2-A1FD-4458-80DE-90E92537C378}" dt="2024-09-22T17:44:01.142" v="1991" actId="21"/>
          <ac:picMkLst>
            <pc:docMk/>
            <pc:sldMk cId="4252018037" sldId="271"/>
            <ac:picMk id="33" creationId="{A5663EC0-E7EB-08F5-B042-CE1D952FF6FB}"/>
          </ac:picMkLst>
        </pc:picChg>
        <pc:picChg chg="del">
          <ac:chgData name="Glenn Sundarrao Muga" userId="a7e7a8e0-a2fa-436a-a4d7-e84dee5e5b95" providerId="ADAL" clId="{F275A9A2-A1FD-4458-80DE-90E92537C378}" dt="2024-09-22T17:44:03.342" v="1992" actId="21"/>
          <ac:picMkLst>
            <pc:docMk/>
            <pc:sldMk cId="4252018037" sldId="271"/>
            <ac:picMk id="37" creationId="{2B44EC79-E273-2A70-A988-719F2F69BE84}"/>
          </ac:picMkLst>
        </pc:picChg>
      </pc:sldChg>
      <pc:sldChg chg="addSp delSp modSp add mod modTransition">
        <pc:chgData name="Glenn Sundarrao Muga" userId="a7e7a8e0-a2fa-436a-a4d7-e84dee5e5b95" providerId="ADAL" clId="{F275A9A2-A1FD-4458-80DE-90E92537C378}" dt="2024-09-22T17:44:10.024" v="1993" actId="21"/>
        <pc:sldMkLst>
          <pc:docMk/>
          <pc:sldMk cId="3859372130" sldId="272"/>
        </pc:sldMkLst>
        <pc:spChg chg="add del mod">
          <ac:chgData name="Glenn Sundarrao Muga" userId="a7e7a8e0-a2fa-436a-a4d7-e84dee5e5b95" providerId="ADAL" clId="{F275A9A2-A1FD-4458-80DE-90E92537C378}" dt="2024-09-22T12:28:01.022" v="1206" actId="478"/>
          <ac:spMkLst>
            <pc:docMk/>
            <pc:sldMk cId="3859372130" sldId="272"/>
            <ac:spMk id="5" creationId="{BCBB22D0-FAA8-17D6-E45E-5E28A6005875}"/>
          </ac:spMkLst>
        </pc:spChg>
        <pc:spChg chg="add del mod">
          <ac:chgData name="Glenn Sundarrao Muga" userId="a7e7a8e0-a2fa-436a-a4d7-e84dee5e5b95" providerId="ADAL" clId="{F275A9A2-A1FD-4458-80DE-90E92537C378}" dt="2024-09-22T12:33:54.591" v="1295"/>
          <ac:spMkLst>
            <pc:docMk/>
            <pc:sldMk cId="3859372130" sldId="272"/>
            <ac:spMk id="8" creationId="{287799FE-07F3-CA27-FBCE-CE04DF2748EC}"/>
          </ac:spMkLst>
        </pc:spChg>
        <pc:spChg chg="mod">
          <ac:chgData name="Glenn Sundarrao Muga" userId="a7e7a8e0-a2fa-436a-a4d7-e84dee5e5b95" providerId="ADAL" clId="{F275A9A2-A1FD-4458-80DE-90E92537C378}" dt="2024-09-22T13:03:27.095" v="1440" actId="12"/>
          <ac:spMkLst>
            <pc:docMk/>
            <pc:sldMk cId="3859372130" sldId="272"/>
            <ac:spMk id="13" creationId="{B78F5D48-7A5F-06D1-12C2-C9B05042EBF1}"/>
          </ac:spMkLst>
        </pc:spChg>
        <pc:picChg chg="mod">
          <ac:chgData name="Glenn Sundarrao Muga" userId="a7e7a8e0-a2fa-436a-a4d7-e84dee5e5b95" providerId="ADAL" clId="{F275A9A2-A1FD-4458-80DE-90E92537C378}" dt="2024-09-22T12:33:57.243" v="1296" actId="1076"/>
          <ac:picMkLst>
            <pc:docMk/>
            <pc:sldMk cId="3859372130" sldId="272"/>
            <ac:picMk id="2" creationId="{A7902B47-F5D1-3042-91E1-96A9B35026CF}"/>
          </ac:picMkLst>
        </pc:picChg>
        <pc:picChg chg="add del mod">
          <ac:chgData name="Glenn Sundarrao Muga" userId="a7e7a8e0-a2fa-436a-a4d7-e84dee5e5b95" providerId="ADAL" clId="{F275A9A2-A1FD-4458-80DE-90E92537C378}" dt="2024-09-22T12:33:47.734" v="1292" actId="1076"/>
          <ac:picMkLst>
            <pc:docMk/>
            <pc:sldMk cId="3859372130" sldId="272"/>
            <ac:picMk id="4" creationId="{FC8D6B75-0342-0732-1C2B-2428428DCF26}"/>
          </ac:picMkLst>
        </pc:picChg>
        <pc:picChg chg="add mod">
          <ac:chgData name="Glenn Sundarrao Muga" userId="a7e7a8e0-a2fa-436a-a4d7-e84dee5e5b95" providerId="ADAL" clId="{F275A9A2-A1FD-4458-80DE-90E92537C378}" dt="2024-09-22T12:33:53.406" v="1293" actId="1076"/>
          <ac:picMkLst>
            <pc:docMk/>
            <pc:sldMk cId="3859372130" sldId="272"/>
            <ac:picMk id="7" creationId="{8080B998-6A6A-2E70-1CC9-81B82B28616D}"/>
          </ac:picMkLst>
        </pc:picChg>
        <pc:picChg chg="del">
          <ac:chgData name="Glenn Sundarrao Muga" userId="a7e7a8e0-a2fa-436a-a4d7-e84dee5e5b95" providerId="ADAL" clId="{F275A9A2-A1FD-4458-80DE-90E92537C378}" dt="2024-09-22T17:44:10.024" v="1993" actId="21"/>
          <ac:picMkLst>
            <pc:docMk/>
            <pc:sldMk cId="3859372130" sldId="272"/>
            <ac:picMk id="28" creationId="{28FF4199-6B79-756E-EFBC-C662310F8ABE}"/>
          </ac:picMkLst>
        </pc:picChg>
      </pc:sldChg>
      <pc:sldChg chg="new del">
        <pc:chgData name="Glenn Sundarrao Muga" userId="a7e7a8e0-a2fa-436a-a4d7-e84dee5e5b95" providerId="ADAL" clId="{F275A9A2-A1FD-4458-80DE-90E92537C378}" dt="2024-09-21T08:42:17.232" v="650" actId="2696"/>
        <pc:sldMkLst>
          <pc:docMk/>
          <pc:sldMk cId="541760730" sldId="273"/>
        </pc:sldMkLst>
      </pc:sldChg>
      <pc:sldChg chg="modSp mod ord modTransition">
        <pc:chgData name="Glenn Sundarrao Muga" userId="a7e7a8e0-a2fa-436a-a4d7-e84dee5e5b95" providerId="ADAL" clId="{F275A9A2-A1FD-4458-80DE-90E92537C378}" dt="2024-09-22T13:29:46.625" v="1908" actId="207"/>
        <pc:sldMkLst>
          <pc:docMk/>
          <pc:sldMk cId="3807986084" sldId="273"/>
        </pc:sldMkLst>
        <pc:spChg chg="mod">
          <ac:chgData name="Glenn Sundarrao Muga" userId="a7e7a8e0-a2fa-436a-a4d7-e84dee5e5b95" providerId="ADAL" clId="{F275A9A2-A1FD-4458-80DE-90E92537C378}" dt="2024-09-22T13:29:46.625" v="1908" actId="207"/>
          <ac:spMkLst>
            <pc:docMk/>
            <pc:sldMk cId="3807986084" sldId="273"/>
            <ac:spMk id="11" creationId="{7F585B8E-356B-ECE8-5509-109D12D43065}"/>
          </ac:spMkLst>
        </pc:spChg>
      </pc:sldChg>
      <pc:sldChg chg="delSp modSp add del mod modTransition">
        <pc:chgData name="Glenn Sundarrao Muga" userId="a7e7a8e0-a2fa-436a-a4d7-e84dee5e5b95" providerId="ADAL" clId="{F275A9A2-A1FD-4458-80DE-90E92537C378}" dt="2024-09-22T14:14:49.372" v="1915" actId="2696"/>
        <pc:sldMkLst>
          <pc:docMk/>
          <pc:sldMk cId="1151125934" sldId="274"/>
        </pc:sldMkLst>
        <pc:spChg chg="mod">
          <ac:chgData name="Glenn Sundarrao Muga" userId="a7e7a8e0-a2fa-436a-a4d7-e84dee5e5b95" providerId="ADAL" clId="{F275A9A2-A1FD-4458-80DE-90E92537C378}" dt="2024-09-22T13:23:06.047" v="1888" actId="1076"/>
          <ac:spMkLst>
            <pc:docMk/>
            <pc:sldMk cId="1151125934" sldId="274"/>
            <ac:spMk id="7" creationId="{3BED5609-CB6F-4EB7-9312-137CB7859742}"/>
          </ac:spMkLst>
        </pc:spChg>
        <pc:spChg chg="mod">
          <ac:chgData name="Glenn Sundarrao Muga" userId="a7e7a8e0-a2fa-436a-a4d7-e84dee5e5b95" providerId="ADAL" clId="{F275A9A2-A1FD-4458-80DE-90E92537C378}" dt="2024-09-22T12:24:17.826" v="1170" actId="5793"/>
          <ac:spMkLst>
            <pc:docMk/>
            <pc:sldMk cId="1151125934" sldId="274"/>
            <ac:spMk id="11" creationId="{7F585B8E-356B-ECE8-5509-109D12D43065}"/>
          </ac:spMkLst>
        </pc:spChg>
        <pc:spChg chg="mod">
          <ac:chgData name="Glenn Sundarrao Muga" userId="a7e7a8e0-a2fa-436a-a4d7-e84dee5e5b95" providerId="ADAL" clId="{F275A9A2-A1FD-4458-80DE-90E92537C378}" dt="2024-09-22T12:24:23.598" v="1171" actId="1076"/>
          <ac:spMkLst>
            <pc:docMk/>
            <pc:sldMk cId="1151125934" sldId="274"/>
            <ac:spMk id="13" creationId="{B78F5D48-7A5F-06D1-12C2-C9B05042EBF1}"/>
          </ac:spMkLst>
        </pc:spChg>
        <pc:picChg chg="del">
          <ac:chgData name="Glenn Sundarrao Muga" userId="a7e7a8e0-a2fa-436a-a4d7-e84dee5e5b95" providerId="ADAL" clId="{F275A9A2-A1FD-4458-80DE-90E92537C378}" dt="2024-09-22T12:24:11.721" v="1165" actId="478"/>
          <ac:picMkLst>
            <pc:docMk/>
            <pc:sldMk cId="1151125934" sldId="274"/>
            <ac:picMk id="3" creationId="{B6204880-662D-B236-809D-0DAC761397C5}"/>
          </ac:picMkLst>
        </pc:picChg>
      </pc:sldChg>
      <pc:sldChg chg="new del">
        <pc:chgData name="Glenn Sundarrao Muga" userId="a7e7a8e0-a2fa-436a-a4d7-e84dee5e5b95" providerId="ADAL" clId="{F275A9A2-A1FD-4458-80DE-90E92537C378}" dt="2024-09-21T08:42:20.825" v="651" actId="2696"/>
        <pc:sldMkLst>
          <pc:docMk/>
          <pc:sldMk cId="4101950768" sldId="274"/>
        </pc:sldMkLst>
      </pc:sldChg>
      <pc:sldChg chg="addSp delSp modSp mod ord">
        <pc:chgData name="Glenn Sundarrao Muga" userId="a7e7a8e0-a2fa-436a-a4d7-e84dee5e5b95" providerId="ADAL" clId="{F275A9A2-A1FD-4458-80DE-90E92537C378}" dt="2024-09-23T05:26:42.477" v="3078" actId="1076"/>
        <pc:sldMkLst>
          <pc:docMk/>
          <pc:sldMk cId="2150525778" sldId="275"/>
        </pc:sldMkLst>
        <pc:spChg chg="add del mod">
          <ac:chgData name="Glenn Sundarrao Muga" userId="a7e7a8e0-a2fa-436a-a4d7-e84dee5e5b95" providerId="ADAL" clId="{F275A9A2-A1FD-4458-80DE-90E92537C378}" dt="2024-09-22T20:03:09.816" v="2021"/>
          <ac:spMkLst>
            <pc:docMk/>
            <pc:sldMk cId="2150525778" sldId="275"/>
            <ac:spMk id="2" creationId="{33C1987D-E3F6-CCC4-C6FA-14992A189E49}"/>
          </ac:spMkLst>
        </pc:spChg>
        <pc:spChg chg="add mod">
          <ac:chgData name="Glenn Sundarrao Muga" userId="a7e7a8e0-a2fa-436a-a4d7-e84dee5e5b95" providerId="ADAL" clId="{F275A9A2-A1FD-4458-80DE-90E92537C378}" dt="2024-09-22T20:04:46.334" v="2093" actId="1076"/>
          <ac:spMkLst>
            <pc:docMk/>
            <pc:sldMk cId="2150525778" sldId="275"/>
            <ac:spMk id="4" creationId="{5DE17DD9-8940-C4DE-1A0F-80421994D496}"/>
          </ac:spMkLst>
        </pc:spChg>
        <pc:spChg chg="add del mod">
          <ac:chgData name="Glenn Sundarrao Muga" userId="a7e7a8e0-a2fa-436a-a4d7-e84dee5e5b95" providerId="ADAL" clId="{F275A9A2-A1FD-4458-80DE-90E92537C378}" dt="2024-09-22T20:04:47.400" v="2095"/>
          <ac:spMkLst>
            <pc:docMk/>
            <pc:sldMk cId="2150525778" sldId="275"/>
            <ac:spMk id="31" creationId="{6F5690D8-5297-1F59-C74A-0B45F94E97A3}"/>
          </ac:spMkLst>
        </pc:spChg>
        <pc:spChg chg="add mod">
          <ac:chgData name="Glenn Sundarrao Muga" userId="a7e7a8e0-a2fa-436a-a4d7-e84dee5e5b95" providerId="ADAL" clId="{F275A9A2-A1FD-4458-80DE-90E92537C378}" dt="2024-09-22T20:07:45.163" v="2237" actId="207"/>
          <ac:spMkLst>
            <pc:docMk/>
            <pc:sldMk cId="2150525778" sldId="275"/>
            <ac:spMk id="34" creationId="{319C8579-A29D-BE10-6F89-F47E4FBAECE1}"/>
          </ac:spMkLst>
        </pc:spChg>
        <pc:spChg chg="add mod">
          <ac:chgData name="Glenn Sundarrao Muga" userId="a7e7a8e0-a2fa-436a-a4d7-e84dee5e5b95" providerId="ADAL" clId="{F275A9A2-A1FD-4458-80DE-90E92537C378}" dt="2024-09-22T20:07:29.979" v="2219" actId="207"/>
          <ac:spMkLst>
            <pc:docMk/>
            <pc:sldMk cId="2150525778" sldId="275"/>
            <ac:spMk id="35" creationId="{5925CDD8-3993-9ABE-4916-1B22F9810302}"/>
          </ac:spMkLst>
        </pc:spChg>
        <pc:spChg chg="add mod">
          <ac:chgData name="Glenn Sundarrao Muga" userId="a7e7a8e0-a2fa-436a-a4d7-e84dee5e5b95" providerId="ADAL" clId="{F275A9A2-A1FD-4458-80DE-90E92537C378}" dt="2024-09-22T20:09:09.682" v="2268" actId="207"/>
          <ac:spMkLst>
            <pc:docMk/>
            <pc:sldMk cId="2150525778" sldId="275"/>
            <ac:spMk id="36" creationId="{88FC60CC-E00C-506B-751C-26D920B31502}"/>
          </ac:spMkLst>
        </pc:spChg>
        <pc:spChg chg="add mod">
          <ac:chgData name="Glenn Sundarrao Muga" userId="a7e7a8e0-a2fa-436a-a4d7-e84dee5e5b95" providerId="ADAL" clId="{F275A9A2-A1FD-4458-80DE-90E92537C378}" dt="2024-09-22T20:10:10.244" v="2316" actId="1076"/>
          <ac:spMkLst>
            <pc:docMk/>
            <pc:sldMk cId="2150525778" sldId="275"/>
            <ac:spMk id="37" creationId="{51BACA43-1D33-77F9-6F12-71C34007FC20}"/>
          </ac:spMkLst>
        </pc:spChg>
        <pc:spChg chg="add mod">
          <ac:chgData name="Glenn Sundarrao Muga" userId="a7e7a8e0-a2fa-436a-a4d7-e84dee5e5b95" providerId="ADAL" clId="{F275A9A2-A1FD-4458-80DE-90E92537C378}" dt="2024-09-22T20:11:21.905" v="2357" actId="207"/>
          <ac:spMkLst>
            <pc:docMk/>
            <pc:sldMk cId="2150525778" sldId="275"/>
            <ac:spMk id="38" creationId="{9F80E3D2-CDCB-040A-5F9E-1B3D184988D1}"/>
          </ac:spMkLst>
        </pc:spChg>
        <pc:spChg chg="add mod">
          <ac:chgData name="Glenn Sundarrao Muga" userId="a7e7a8e0-a2fa-436a-a4d7-e84dee5e5b95" providerId="ADAL" clId="{F275A9A2-A1FD-4458-80DE-90E92537C378}" dt="2024-09-23T05:25:34.258" v="3074" actId="1076"/>
          <ac:spMkLst>
            <pc:docMk/>
            <pc:sldMk cId="2150525778" sldId="275"/>
            <ac:spMk id="39" creationId="{3D4BB3B0-B649-2ACE-616D-18AC1ABF2AE4}"/>
          </ac:spMkLst>
        </pc:spChg>
        <pc:spChg chg="add mod">
          <ac:chgData name="Glenn Sundarrao Muga" userId="a7e7a8e0-a2fa-436a-a4d7-e84dee5e5b95" providerId="ADAL" clId="{F275A9A2-A1FD-4458-80DE-90E92537C378}" dt="2024-09-22T20:20:49.684" v="2684" actId="1076"/>
          <ac:spMkLst>
            <pc:docMk/>
            <pc:sldMk cId="2150525778" sldId="275"/>
            <ac:spMk id="40" creationId="{463981F5-6559-781A-3717-3EBBF5D673D3}"/>
          </ac:spMkLst>
        </pc:spChg>
        <pc:spChg chg="add del mod">
          <ac:chgData name="Glenn Sundarrao Muga" userId="a7e7a8e0-a2fa-436a-a4d7-e84dee5e5b95" providerId="ADAL" clId="{F275A9A2-A1FD-4458-80DE-90E92537C378}" dt="2024-09-22T20:15:06.050" v="2464"/>
          <ac:spMkLst>
            <pc:docMk/>
            <pc:sldMk cId="2150525778" sldId="275"/>
            <ac:spMk id="41" creationId="{E2AB245C-050B-A886-D4AE-0DB7B465AB76}"/>
          </ac:spMkLst>
        </pc:spChg>
        <pc:spChg chg="add mod">
          <ac:chgData name="Glenn Sundarrao Muga" userId="a7e7a8e0-a2fa-436a-a4d7-e84dee5e5b95" providerId="ADAL" clId="{F275A9A2-A1FD-4458-80DE-90E92537C378}" dt="2024-09-22T20:17:52.203" v="2588" actId="1076"/>
          <ac:spMkLst>
            <pc:docMk/>
            <pc:sldMk cId="2150525778" sldId="275"/>
            <ac:spMk id="42" creationId="{C8180D37-660F-EFC9-C107-B0B52282659B}"/>
          </ac:spMkLst>
        </pc:spChg>
        <pc:spChg chg="add del mod">
          <ac:chgData name="Glenn Sundarrao Muga" userId="a7e7a8e0-a2fa-436a-a4d7-e84dee5e5b95" providerId="ADAL" clId="{F275A9A2-A1FD-4458-80DE-90E92537C378}" dt="2024-09-22T20:17:57.710" v="2589" actId="1076"/>
          <ac:spMkLst>
            <pc:docMk/>
            <pc:sldMk cId="2150525778" sldId="275"/>
            <ac:spMk id="43" creationId="{E7C535E5-C09D-5791-009A-E9FC65AFD68D}"/>
          </ac:spMkLst>
        </pc:spChg>
        <pc:spChg chg="add mod">
          <ac:chgData name="Glenn Sundarrao Muga" userId="a7e7a8e0-a2fa-436a-a4d7-e84dee5e5b95" providerId="ADAL" clId="{F275A9A2-A1FD-4458-80DE-90E92537C378}" dt="2024-09-23T05:25:49.419" v="3076" actId="1076"/>
          <ac:spMkLst>
            <pc:docMk/>
            <pc:sldMk cId="2150525778" sldId="275"/>
            <ac:spMk id="48" creationId="{95221228-439E-7D39-2813-E497B0F70F9F}"/>
          </ac:spMkLst>
        </pc:spChg>
        <pc:cxnChg chg="mod">
          <ac:chgData name="Glenn Sundarrao Muga" userId="a7e7a8e0-a2fa-436a-a4d7-e84dee5e5b95" providerId="ADAL" clId="{F275A9A2-A1FD-4458-80DE-90E92537C378}" dt="2024-09-22T20:20:30.577" v="2680" actId="14100"/>
          <ac:cxnSpMkLst>
            <pc:docMk/>
            <pc:sldMk cId="2150525778" sldId="275"/>
            <ac:cxnSpMk id="28" creationId="{83A5D662-C1A7-7CE8-3078-ED32D0EEBA9E}"/>
          </ac:cxnSpMkLst>
        </pc:cxnChg>
        <pc:cxnChg chg="mod">
          <ac:chgData name="Glenn Sundarrao Muga" userId="a7e7a8e0-a2fa-436a-a4d7-e84dee5e5b95" providerId="ADAL" clId="{F275A9A2-A1FD-4458-80DE-90E92537C378}" dt="2024-09-23T05:26:42.477" v="3078" actId="1076"/>
          <ac:cxnSpMkLst>
            <pc:docMk/>
            <pc:sldMk cId="2150525778" sldId="275"/>
            <ac:cxnSpMk id="33" creationId="{5BFB22CD-1A6A-F0B7-97A1-30577F7DB6F0}"/>
          </ac:cxnSpMkLst>
        </pc:cxnChg>
      </pc:sldChg>
      <pc:sldChg chg="new del">
        <pc:chgData name="Glenn Sundarrao Muga" userId="a7e7a8e0-a2fa-436a-a4d7-e84dee5e5b95" providerId="ADAL" clId="{F275A9A2-A1FD-4458-80DE-90E92537C378}" dt="2024-09-21T09:57:18.764" v="652" actId="2696"/>
        <pc:sldMkLst>
          <pc:docMk/>
          <pc:sldMk cId="2848685863" sldId="275"/>
        </pc:sldMkLst>
      </pc:sldChg>
      <pc:sldChg chg="addSp delSp modSp add mod">
        <pc:chgData name="Glenn Sundarrao Muga" userId="a7e7a8e0-a2fa-436a-a4d7-e84dee5e5b95" providerId="ADAL" clId="{F275A9A2-A1FD-4458-80DE-90E92537C378}" dt="2024-09-23T04:48:13.944" v="3029" actId="14100"/>
        <pc:sldMkLst>
          <pc:docMk/>
          <pc:sldMk cId="2400793948" sldId="277"/>
        </pc:sldMkLst>
        <pc:spChg chg="add mod">
          <ac:chgData name="Glenn Sundarrao Muga" userId="a7e7a8e0-a2fa-436a-a4d7-e84dee5e5b95" providerId="ADAL" clId="{F275A9A2-A1FD-4458-80DE-90E92537C378}" dt="2024-09-23T04:45:42.542" v="2952" actId="20577"/>
          <ac:spMkLst>
            <pc:docMk/>
            <pc:sldMk cId="2400793948" sldId="277"/>
            <ac:spMk id="2" creationId="{EE7B3BFF-6035-B1AE-6F95-DC780F907346}"/>
          </ac:spMkLst>
        </pc:spChg>
        <pc:spChg chg="del">
          <ac:chgData name="Glenn Sundarrao Muga" userId="a7e7a8e0-a2fa-436a-a4d7-e84dee5e5b95" providerId="ADAL" clId="{F275A9A2-A1FD-4458-80DE-90E92537C378}" dt="2024-09-23T04:41:02.236" v="2724" actId="478"/>
          <ac:spMkLst>
            <pc:docMk/>
            <pc:sldMk cId="2400793948" sldId="277"/>
            <ac:spMk id="4" creationId="{5DE17DD9-8940-C4DE-1A0F-80421994D496}"/>
          </ac:spMkLst>
        </pc:spChg>
        <pc:spChg chg="mod">
          <ac:chgData name="Glenn Sundarrao Muga" userId="a7e7a8e0-a2fa-436a-a4d7-e84dee5e5b95" providerId="ADAL" clId="{F275A9A2-A1FD-4458-80DE-90E92537C378}" dt="2024-09-23T04:45:47.318" v="2953" actId="1076"/>
          <ac:spMkLst>
            <pc:docMk/>
            <pc:sldMk cId="2400793948" sldId="277"/>
            <ac:spMk id="13" creationId="{B78F5D48-7A5F-06D1-12C2-C9B05042EBF1}"/>
          </ac:spMkLst>
        </pc:spChg>
        <pc:spChg chg="add del mod">
          <ac:chgData name="Glenn Sundarrao Muga" userId="a7e7a8e0-a2fa-436a-a4d7-e84dee5e5b95" providerId="ADAL" clId="{F275A9A2-A1FD-4458-80DE-90E92537C378}" dt="2024-09-23T04:48:04.327" v="3026"/>
          <ac:spMkLst>
            <pc:docMk/>
            <pc:sldMk cId="2400793948" sldId="277"/>
            <ac:spMk id="20" creationId="{02539632-FDA3-55B7-0CD0-ECCFBEE69B30}"/>
          </ac:spMkLst>
        </pc:spChg>
        <pc:spChg chg="del">
          <ac:chgData name="Glenn Sundarrao Muga" userId="a7e7a8e0-a2fa-436a-a4d7-e84dee5e5b95" providerId="ADAL" clId="{F275A9A2-A1FD-4458-80DE-90E92537C378}" dt="2024-09-23T04:40:56.590" v="2722" actId="478"/>
          <ac:spMkLst>
            <pc:docMk/>
            <pc:sldMk cId="2400793948" sldId="277"/>
            <ac:spMk id="34" creationId="{319C8579-A29D-BE10-6F89-F47E4FBAECE1}"/>
          </ac:spMkLst>
        </pc:spChg>
        <pc:spChg chg="del">
          <ac:chgData name="Glenn Sundarrao Muga" userId="a7e7a8e0-a2fa-436a-a4d7-e84dee5e5b95" providerId="ADAL" clId="{F275A9A2-A1FD-4458-80DE-90E92537C378}" dt="2024-09-23T04:41:02.236" v="2724" actId="478"/>
          <ac:spMkLst>
            <pc:docMk/>
            <pc:sldMk cId="2400793948" sldId="277"/>
            <ac:spMk id="35" creationId="{5925CDD8-3993-9ABE-4916-1B22F9810302}"/>
          </ac:spMkLst>
        </pc:spChg>
        <pc:spChg chg="del">
          <ac:chgData name="Glenn Sundarrao Muga" userId="a7e7a8e0-a2fa-436a-a4d7-e84dee5e5b95" providerId="ADAL" clId="{F275A9A2-A1FD-4458-80DE-90E92537C378}" dt="2024-09-23T04:41:02.236" v="2724" actId="478"/>
          <ac:spMkLst>
            <pc:docMk/>
            <pc:sldMk cId="2400793948" sldId="277"/>
            <ac:spMk id="36" creationId="{88FC60CC-E00C-506B-751C-26D920B31502}"/>
          </ac:spMkLst>
        </pc:spChg>
        <pc:spChg chg="del">
          <ac:chgData name="Glenn Sundarrao Muga" userId="a7e7a8e0-a2fa-436a-a4d7-e84dee5e5b95" providerId="ADAL" clId="{F275A9A2-A1FD-4458-80DE-90E92537C378}" dt="2024-09-23T04:41:02.236" v="2724" actId="478"/>
          <ac:spMkLst>
            <pc:docMk/>
            <pc:sldMk cId="2400793948" sldId="277"/>
            <ac:spMk id="37" creationId="{51BACA43-1D33-77F9-6F12-71C34007FC20}"/>
          </ac:spMkLst>
        </pc:spChg>
        <pc:spChg chg="del">
          <ac:chgData name="Glenn Sundarrao Muga" userId="a7e7a8e0-a2fa-436a-a4d7-e84dee5e5b95" providerId="ADAL" clId="{F275A9A2-A1FD-4458-80DE-90E92537C378}" dt="2024-09-23T04:40:56.590" v="2722" actId="478"/>
          <ac:spMkLst>
            <pc:docMk/>
            <pc:sldMk cId="2400793948" sldId="277"/>
            <ac:spMk id="38" creationId="{9F80E3D2-CDCB-040A-5F9E-1B3D184988D1}"/>
          </ac:spMkLst>
        </pc:spChg>
        <pc:spChg chg="del">
          <ac:chgData name="Glenn Sundarrao Muga" userId="a7e7a8e0-a2fa-436a-a4d7-e84dee5e5b95" providerId="ADAL" clId="{F275A9A2-A1FD-4458-80DE-90E92537C378}" dt="2024-09-23T04:40:56.590" v="2722" actId="478"/>
          <ac:spMkLst>
            <pc:docMk/>
            <pc:sldMk cId="2400793948" sldId="277"/>
            <ac:spMk id="39" creationId="{3D4BB3B0-B649-2ACE-616D-18AC1ABF2AE4}"/>
          </ac:spMkLst>
        </pc:spChg>
        <pc:spChg chg="del mod">
          <ac:chgData name="Glenn Sundarrao Muga" userId="a7e7a8e0-a2fa-436a-a4d7-e84dee5e5b95" providerId="ADAL" clId="{F275A9A2-A1FD-4458-80DE-90E92537C378}" dt="2024-09-23T04:41:02.236" v="2724" actId="478"/>
          <ac:spMkLst>
            <pc:docMk/>
            <pc:sldMk cId="2400793948" sldId="277"/>
            <ac:spMk id="40" creationId="{463981F5-6559-781A-3717-3EBBF5D673D3}"/>
          </ac:spMkLst>
        </pc:spChg>
        <pc:spChg chg="del">
          <ac:chgData name="Glenn Sundarrao Muga" userId="a7e7a8e0-a2fa-436a-a4d7-e84dee5e5b95" providerId="ADAL" clId="{F275A9A2-A1FD-4458-80DE-90E92537C378}" dt="2024-09-23T04:41:02.236" v="2724" actId="478"/>
          <ac:spMkLst>
            <pc:docMk/>
            <pc:sldMk cId="2400793948" sldId="277"/>
            <ac:spMk id="42" creationId="{C8180D37-660F-EFC9-C107-B0B52282659B}"/>
          </ac:spMkLst>
        </pc:spChg>
        <pc:spChg chg="del">
          <ac:chgData name="Glenn Sundarrao Muga" userId="a7e7a8e0-a2fa-436a-a4d7-e84dee5e5b95" providerId="ADAL" clId="{F275A9A2-A1FD-4458-80DE-90E92537C378}" dt="2024-09-23T04:40:56.590" v="2722" actId="478"/>
          <ac:spMkLst>
            <pc:docMk/>
            <pc:sldMk cId="2400793948" sldId="277"/>
            <ac:spMk id="43" creationId="{E7C535E5-C09D-5791-009A-E9FC65AFD68D}"/>
          </ac:spMkLst>
        </pc:spChg>
        <pc:spChg chg="del">
          <ac:chgData name="Glenn Sundarrao Muga" userId="a7e7a8e0-a2fa-436a-a4d7-e84dee5e5b95" providerId="ADAL" clId="{F275A9A2-A1FD-4458-80DE-90E92537C378}" dt="2024-09-23T04:40:56.590" v="2722" actId="478"/>
          <ac:spMkLst>
            <pc:docMk/>
            <pc:sldMk cId="2400793948" sldId="277"/>
            <ac:spMk id="48" creationId="{95221228-439E-7D39-2813-E497B0F70F9F}"/>
          </ac:spMkLst>
        </pc:spChg>
        <pc:picChg chg="del">
          <ac:chgData name="Glenn Sundarrao Muga" userId="a7e7a8e0-a2fa-436a-a4d7-e84dee5e5b95" providerId="ADAL" clId="{F275A9A2-A1FD-4458-80DE-90E92537C378}" dt="2024-09-23T04:41:07.701" v="2725" actId="478"/>
          <ac:picMkLst>
            <pc:docMk/>
            <pc:sldMk cId="2400793948" sldId="277"/>
            <ac:picMk id="5" creationId="{BDB4EDA1-18C0-3B63-1B78-B3FACEAF523C}"/>
          </ac:picMkLst>
        </pc:picChg>
        <pc:picChg chg="add del mod">
          <ac:chgData name="Glenn Sundarrao Muga" userId="a7e7a8e0-a2fa-436a-a4d7-e84dee5e5b95" providerId="ADAL" clId="{F275A9A2-A1FD-4458-80DE-90E92537C378}" dt="2024-09-23T04:46:12.003" v="2955" actId="478"/>
          <ac:picMkLst>
            <pc:docMk/>
            <pc:sldMk cId="2400793948" sldId="277"/>
            <ac:picMk id="6" creationId="{768A96EF-C44B-DE81-8AE7-1AE75003377C}"/>
          </ac:picMkLst>
        </pc:picChg>
        <pc:picChg chg="del">
          <ac:chgData name="Glenn Sundarrao Muga" userId="a7e7a8e0-a2fa-436a-a4d7-e84dee5e5b95" providerId="ADAL" clId="{F275A9A2-A1FD-4458-80DE-90E92537C378}" dt="2024-09-23T04:41:02.236" v="2724" actId="478"/>
          <ac:picMkLst>
            <pc:docMk/>
            <pc:sldMk cId="2400793948" sldId="277"/>
            <ac:picMk id="7" creationId="{AC298727-4DD7-0219-5A95-430031BBC86B}"/>
          </ac:picMkLst>
        </pc:picChg>
        <pc:picChg chg="del">
          <ac:chgData name="Glenn Sundarrao Muga" userId="a7e7a8e0-a2fa-436a-a4d7-e84dee5e5b95" providerId="ADAL" clId="{F275A9A2-A1FD-4458-80DE-90E92537C378}" dt="2024-09-23T04:40:56.590" v="2722" actId="478"/>
          <ac:picMkLst>
            <pc:docMk/>
            <pc:sldMk cId="2400793948" sldId="277"/>
            <ac:picMk id="8" creationId="{39B6D05C-B00E-BB54-D119-1DB0680BF6E5}"/>
          </ac:picMkLst>
        </pc:picChg>
        <pc:picChg chg="del">
          <ac:chgData name="Glenn Sundarrao Muga" userId="a7e7a8e0-a2fa-436a-a4d7-e84dee5e5b95" providerId="ADAL" clId="{F275A9A2-A1FD-4458-80DE-90E92537C378}" dt="2024-09-23T04:41:12.445" v="2726" actId="478"/>
          <ac:picMkLst>
            <pc:docMk/>
            <pc:sldMk cId="2400793948" sldId="277"/>
            <ac:picMk id="9" creationId="{E12F03C4-7EBF-3E73-08A9-BBD55392C007}"/>
          </ac:picMkLst>
        </pc:picChg>
        <pc:picChg chg="del">
          <ac:chgData name="Glenn Sundarrao Muga" userId="a7e7a8e0-a2fa-436a-a4d7-e84dee5e5b95" providerId="ADAL" clId="{F275A9A2-A1FD-4458-80DE-90E92537C378}" dt="2024-09-23T04:41:02.236" v="2724" actId="478"/>
          <ac:picMkLst>
            <pc:docMk/>
            <pc:sldMk cId="2400793948" sldId="277"/>
            <ac:picMk id="10" creationId="{94018ED3-E1E5-CEC8-ADC6-DC76698537CD}"/>
          </ac:picMkLst>
        </pc:picChg>
        <pc:picChg chg="add mod">
          <ac:chgData name="Glenn Sundarrao Muga" userId="a7e7a8e0-a2fa-436a-a4d7-e84dee5e5b95" providerId="ADAL" clId="{F275A9A2-A1FD-4458-80DE-90E92537C378}" dt="2024-09-23T04:46:48.720" v="2961" actId="1076"/>
          <ac:picMkLst>
            <pc:docMk/>
            <pc:sldMk cId="2400793948" sldId="277"/>
            <ac:picMk id="12" creationId="{270CD0FB-4AAA-720A-C902-AEE069730333}"/>
          </ac:picMkLst>
        </pc:picChg>
        <pc:picChg chg="del">
          <ac:chgData name="Glenn Sundarrao Muga" userId="a7e7a8e0-a2fa-436a-a4d7-e84dee5e5b95" providerId="ADAL" clId="{F275A9A2-A1FD-4458-80DE-90E92537C378}" dt="2024-09-23T04:40:56.590" v="2722" actId="478"/>
          <ac:picMkLst>
            <pc:docMk/>
            <pc:sldMk cId="2400793948" sldId="277"/>
            <ac:picMk id="14" creationId="{568B3BF9-80B9-0737-FADC-7861800A6B27}"/>
          </ac:picMkLst>
        </pc:picChg>
        <pc:picChg chg="del">
          <ac:chgData name="Glenn Sundarrao Muga" userId="a7e7a8e0-a2fa-436a-a4d7-e84dee5e5b95" providerId="ADAL" clId="{F275A9A2-A1FD-4458-80DE-90E92537C378}" dt="2024-09-23T04:40:56.590" v="2722" actId="478"/>
          <ac:picMkLst>
            <pc:docMk/>
            <pc:sldMk cId="2400793948" sldId="277"/>
            <ac:picMk id="15" creationId="{483794C1-2F22-9019-897A-FC3A387EE104}"/>
          </ac:picMkLst>
        </pc:picChg>
        <pc:picChg chg="add del mod">
          <ac:chgData name="Glenn Sundarrao Muga" userId="a7e7a8e0-a2fa-436a-a4d7-e84dee5e5b95" providerId="ADAL" clId="{F275A9A2-A1FD-4458-80DE-90E92537C378}" dt="2024-09-23T04:47:21.715" v="2963" actId="478"/>
          <ac:picMkLst>
            <pc:docMk/>
            <pc:sldMk cId="2400793948" sldId="277"/>
            <ac:picMk id="17" creationId="{6B05BD5A-9FEA-7688-B4BE-5AE54BD3B744}"/>
          </ac:picMkLst>
        </pc:picChg>
        <pc:picChg chg="add mod">
          <ac:chgData name="Glenn Sundarrao Muga" userId="a7e7a8e0-a2fa-436a-a4d7-e84dee5e5b95" providerId="ADAL" clId="{F275A9A2-A1FD-4458-80DE-90E92537C378}" dt="2024-09-23T04:48:13.944" v="3029" actId="14100"/>
          <ac:picMkLst>
            <pc:docMk/>
            <pc:sldMk cId="2400793948" sldId="277"/>
            <ac:picMk id="19" creationId="{5088D70A-1B16-0DF4-61E5-AC9E015ECBFC}"/>
          </ac:picMkLst>
        </pc:picChg>
        <pc:picChg chg="del">
          <ac:chgData name="Glenn Sundarrao Muga" userId="a7e7a8e0-a2fa-436a-a4d7-e84dee5e5b95" providerId="ADAL" clId="{F275A9A2-A1FD-4458-80DE-90E92537C378}" dt="2024-09-23T04:41:02.236" v="2724" actId="478"/>
          <ac:picMkLst>
            <pc:docMk/>
            <pc:sldMk cId="2400793948" sldId="277"/>
            <ac:picMk id="29" creationId="{AB040379-1804-2D0A-044F-78D82BD6AF70}"/>
          </ac:picMkLst>
        </pc:picChg>
        <pc:cxnChg chg="del">
          <ac:chgData name="Glenn Sundarrao Muga" userId="a7e7a8e0-a2fa-436a-a4d7-e84dee5e5b95" providerId="ADAL" clId="{F275A9A2-A1FD-4458-80DE-90E92537C378}" dt="2024-09-23T04:41:02.236" v="2724" actId="478"/>
          <ac:cxnSpMkLst>
            <pc:docMk/>
            <pc:sldMk cId="2400793948" sldId="277"/>
            <ac:cxnSpMk id="21" creationId="{EF941C78-46AA-1770-E440-13964948CAD0}"/>
          </ac:cxnSpMkLst>
        </pc:cxnChg>
        <pc:cxnChg chg="del">
          <ac:chgData name="Glenn Sundarrao Muga" userId="a7e7a8e0-a2fa-436a-a4d7-e84dee5e5b95" providerId="ADAL" clId="{F275A9A2-A1FD-4458-80DE-90E92537C378}" dt="2024-09-23T04:40:56.590" v="2722" actId="478"/>
          <ac:cxnSpMkLst>
            <pc:docMk/>
            <pc:sldMk cId="2400793948" sldId="277"/>
            <ac:cxnSpMk id="22" creationId="{7C278C2B-0031-4A4E-17B8-7654FAC20F2E}"/>
          </ac:cxnSpMkLst>
        </pc:cxnChg>
        <pc:cxnChg chg="del">
          <ac:chgData name="Glenn Sundarrao Muga" userId="a7e7a8e0-a2fa-436a-a4d7-e84dee5e5b95" providerId="ADAL" clId="{F275A9A2-A1FD-4458-80DE-90E92537C378}" dt="2024-09-23T04:40:56.590" v="2722" actId="478"/>
          <ac:cxnSpMkLst>
            <pc:docMk/>
            <pc:sldMk cId="2400793948" sldId="277"/>
            <ac:cxnSpMk id="23" creationId="{D141692C-6CDD-0A61-80B8-93980C3684AC}"/>
          </ac:cxnSpMkLst>
        </pc:cxnChg>
        <pc:cxnChg chg="del">
          <ac:chgData name="Glenn Sundarrao Muga" userId="a7e7a8e0-a2fa-436a-a4d7-e84dee5e5b95" providerId="ADAL" clId="{F275A9A2-A1FD-4458-80DE-90E92537C378}" dt="2024-09-23T04:40:56.590" v="2722" actId="478"/>
          <ac:cxnSpMkLst>
            <pc:docMk/>
            <pc:sldMk cId="2400793948" sldId="277"/>
            <ac:cxnSpMk id="25" creationId="{E8E6CBCF-1CC6-A72B-1AA8-18873FD94E94}"/>
          </ac:cxnSpMkLst>
        </pc:cxnChg>
        <pc:cxnChg chg="del">
          <ac:chgData name="Glenn Sundarrao Muga" userId="a7e7a8e0-a2fa-436a-a4d7-e84dee5e5b95" providerId="ADAL" clId="{F275A9A2-A1FD-4458-80DE-90E92537C378}" dt="2024-09-23T04:41:02.236" v="2724" actId="478"/>
          <ac:cxnSpMkLst>
            <pc:docMk/>
            <pc:sldMk cId="2400793948" sldId="277"/>
            <ac:cxnSpMk id="27" creationId="{44B650DA-D81B-87D9-305C-C9E4E1FED977}"/>
          </ac:cxnSpMkLst>
        </pc:cxnChg>
        <pc:cxnChg chg="del">
          <ac:chgData name="Glenn Sundarrao Muga" userId="a7e7a8e0-a2fa-436a-a4d7-e84dee5e5b95" providerId="ADAL" clId="{F275A9A2-A1FD-4458-80DE-90E92537C378}" dt="2024-09-23T04:41:02.236" v="2724" actId="478"/>
          <ac:cxnSpMkLst>
            <pc:docMk/>
            <pc:sldMk cId="2400793948" sldId="277"/>
            <ac:cxnSpMk id="28" creationId="{83A5D662-C1A7-7CE8-3078-ED32D0EEBA9E}"/>
          </ac:cxnSpMkLst>
        </pc:cxnChg>
        <pc:cxnChg chg="del">
          <ac:chgData name="Glenn Sundarrao Muga" userId="a7e7a8e0-a2fa-436a-a4d7-e84dee5e5b95" providerId="ADAL" clId="{F275A9A2-A1FD-4458-80DE-90E92537C378}" dt="2024-09-23T04:40:56.590" v="2722" actId="478"/>
          <ac:cxnSpMkLst>
            <pc:docMk/>
            <pc:sldMk cId="2400793948" sldId="277"/>
            <ac:cxnSpMk id="32" creationId="{7922D151-2B99-4ECD-A59B-9FC3DABC53B0}"/>
          </ac:cxnSpMkLst>
        </pc:cxnChg>
        <pc:cxnChg chg="del">
          <ac:chgData name="Glenn Sundarrao Muga" userId="a7e7a8e0-a2fa-436a-a4d7-e84dee5e5b95" providerId="ADAL" clId="{F275A9A2-A1FD-4458-80DE-90E92537C378}" dt="2024-09-23T04:40:56.590" v="2722" actId="478"/>
          <ac:cxnSpMkLst>
            <pc:docMk/>
            <pc:sldMk cId="2400793948" sldId="277"/>
            <ac:cxnSpMk id="33" creationId="{5BFB22CD-1A6A-F0B7-97A1-30577F7DB6F0}"/>
          </ac:cxnSpMkLst>
        </pc:cxnChg>
      </pc:sldChg>
      <pc:sldMasterChg chg="modTransition modSldLayout">
        <pc:chgData name="Glenn Sundarrao Muga" userId="a7e7a8e0-a2fa-436a-a4d7-e84dee5e5b95" providerId="ADAL" clId="{F275A9A2-A1FD-4458-80DE-90E92537C378}" dt="2024-09-22T13:20:24.286" v="1887"/>
        <pc:sldMasterMkLst>
          <pc:docMk/>
          <pc:sldMasterMk cId="2867232920" sldId="2147483648"/>
        </pc:sldMasterMkLst>
        <pc:sldLayoutChg chg="modTransition setBg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397585590" sldId="2147483649"/>
          </pc:sldLayoutMkLst>
        </pc:sldLayoutChg>
        <pc:sldLayoutChg chg="modTransition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3078886123" sldId="2147483651"/>
          </pc:sldLayoutMkLst>
        </pc:sldLayoutChg>
        <pc:sldLayoutChg chg="modTransition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2619278397" sldId="2147483652"/>
          </pc:sldLayoutMkLst>
        </pc:sldLayoutChg>
        <pc:sldLayoutChg chg="modTransition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3271920150" sldId="2147483653"/>
          </pc:sldLayoutMkLst>
        </pc:sldLayoutChg>
        <pc:sldLayoutChg chg="modTransition setBg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176868933" sldId="2147483654"/>
          </pc:sldLayoutMkLst>
        </pc:sldLayoutChg>
        <pc:sldLayoutChg chg="modTransition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4050795770" sldId="2147483656"/>
          </pc:sldLayoutMkLst>
        </pc:sldLayoutChg>
        <pc:sldLayoutChg chg="modTransition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2732885959" sldId="2147483657"/>
          </pc:sldLayoutMkLst>
        </pc:sldLayoutChg>
        <pc:sldLayoutChg chg="modTransition setBg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2775551526" sldId="2147483658"/>
          </pc:sldLayoutMkLst>
        </pc:sldLayoutChg>
        <pc:sldLayoutChg chg="modTransition setBg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1860366860" sldId="2147483659"/>
          </pc:sldLayoutMkLst>
        </pc:sldLayoutChg>
        <pc:sldLayoutChg chg="modTransition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4061228762" sldId="2147483660"/>
          </pc:sldLayoutMkLst>
        </pc:sldLayoutChg>
        <pc:sldLayoutChg chg="modTransition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2195865740" sldId="2147483661"/>
          </pc:sldLayoutMkLst>
        </pc:sldLayoutChg>
        <pc:sldLayoutChg chg="modTransition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2109235218" sldId="2147483662"/>
          </pc:sldLayoutMkLst>
        </pc:sldLayoutChg>
        <pc:sldLayoutChg chg="modTransition setBg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2601563442" sldId="2147483663"/>
          </pc:sldLayoutMkLst>
        </pc:sldLayoutChg>
        <pc:sldLayoutChg chg="modTransition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3199726916" sldId="2147483664"/>
          </pc:sldLayoutMkLst>
        </pc:sldLayoutChg>
        <pc:sldLayoutChg chg="modTransition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2416452159" sldId="2147483665"/>
          </pc:sldLayoutMkLst>
        </pc:sldLayoutChg>
        <pc:sldLayoutChg chg="modTransition">
          <pc:chgData name="Glenn Sundarrao Muga" userId="a7e7a8e0-a2fa-436a-a4d7-e84dee5e5b95" providerId="ADAL" clId="{F275A9A2-A1FD-4458-80DE-90E92537C378}" dt="2024-09-22T13:20:24.286" v="1887"/>
          <pc:sldLayoutMkLst>
            <pc:docMk/>
            <pc:sldMasterMk cId="2867232920" sldId="2147483648"/>
            <pc:sldLayoutMk cId="3206657183" sldId="2147483666"/>
          </pc:sldLayoutMkLst>
        </pc:sldLayoutChg>
      </pc:sldMasterChg>
    </pc:docChg>
  </pc:docChgLst>
  <pc:docChgLst>
    <pc:chgData name="Rutik Vishnukant Rekhawar" userId="S::rutik.10748011@ltimindtree.com::fdc1ceeb-7881-4f80-916d-a42b993243f3" providerId="AD" clId="Web-{FD65391A-6118-145D-4911-029F6E5EA818}"/>
    <pc:docChg chg="modSld">
      <pc:chgData name="Rutik Vishnukant Rekhawar" userId="S::rutik.10748011@ltimindtree.com::fdc1ceeb-7881-4f80-916d-a42b993243f3" providerId="AD" clId="Web-{FD65391A-6118-145D-4911-029F6E5EA818}" dt="2024-09-22T12:24:27.165" v="40" actId="20577"/>
      <pc:docMkLst>
        <pc:docMk/>
      </pc:docMkLst>
      <pc:sldChg chg="modSp">
        <pc:chgData name="Rutik Vishnukant Rekhawar" userId="S::rutik.10748011@ltimindtree.com::fdc1ceeb-7881-4f80-916d-a42b993243f3" providerId="AD" clId="Web-{FD65391A-6118-145D-4911-029F6E5EA818}" dt="2024-09-22T12:24:27.165" v="40" actId="20577"/>
        <pc:sldMkLst>
          <pc:docMk/>
          <pc:sldMk cId="938643256" sldId="270"/>
        </pc:sldMkLst>
        <pc:spChg chg="mod">
          <ac:chgData name="Rutik Vishnukant Rekhawar" userId="S::rutik.10748011@ltimindtree.com::fdc1ceeb-7881-4f80-916d-a42b993243f3" providerId="AD" clId="Web-{FD65391A-6118-145D-4911-029F6E5EA818}" dt="2024-09-22T12:24:27.165" v="40" actId="20577"/>
          <ac:spMkLst>
            <pc:docMk/>
            <pc:sldMk cId="938643256" sldId="270"/>
            <ac:spMk id="11" creationId="{7F585B8E-356B-ECE8-5509-109D12D43065}"/>
          </ac:spMkLst>
        </pc:spChg>
      </pc:sldChg>
    </pc:docChg>
  </pc:docChgLst>
  <pc:docChgLst>
    <pc:chgData name="Chirag Singhal" userId="S::chirag.10747850@ltimindtree.com::83667c9d-d144-499d-8726-24a182c0d02e" providerId="AD" clId="Web-{C82EB895-839E-58FE-A532-C0D43BC0D661}"/>
    <pc:docChg chg="modSld">
      <pc:chgData name="Chirag Singhal" userId="S::chirag.10747850@ltimindtree.com::83667c9d-d144-499d-8726-24a182c0d02e" providerId="AD" clId="Web-{C82EB895-839E-58FE-A532-C0D43BC0D661}" dt="2024-09-22T14:29:25.284" v="183" actId="20577"/>
      <pc:docMkLst>
        <pc:docMk/>
      </pc:docMkLst>
      <pc:sldChg chg="modSp">
        <pc:chgData name="Chirag Singhal" userId="S::chirag.10747850@ltimindtree.com::83667c9d-d144-499d-8726-24a182c0d02e" providerId="AD" clId="Web-{C82EB895-839E-58FE-A532-C0D43BC0D661}" dt="2024-09-22T14:27:38.002" v="164" actId="20577"/>
        <pc:sldMkLst>
          <pc:docMk/>
          <pc:sldMk cId="4220273237" sldId="269"/>
        </pc:sldMkLst>
        <pc:spChg chg="mod">
          <ac:chgData name="Chirag Singhal" userId="S::chirag.10747850@ltimindtree.com::83667c9d-d144-499d-8726-24a182c0d02e" providerId="AD" clId="Web-{C82EB895-839E-58FE-A532-C0D43BC0D661}" dt="2024-09-22T14:27:38.002" v="164" actId="20577"/>
          <ac:spMkLst>
            <pc:docMk/>
            <pc:sldMk cId="4220273237" sldId="269"/>
            <ac:spMk id="11" creationId="{7F585B8E-356B-ECE8-5509-109D12D43065}"/>
          </ac:spMkLst>
        </pc:spChg>
      </pc:sldChg>
      <pc:sldChg chg="modSp">
        <pc:chgData name="Chirag Singhal" userId="S::chirag.10747850@ltimindtree.com::83667c9d-d144-499d-8726-24a182c0d02e" providerId="AD" clId="Web-{C82EB895-839E-58FE-A532-C0D43BC0D661}" dt="2024-09-22T14:29:25.284" v="183" actId="20577"/>
        <pc:sldMkLst>
          <pc:docMk/>
          <pc:sldMk cId="4252018037" sldId="271"/>
        </pc:sldMkLst>
        <pc:spChg chg="mod">
          <ac:chgData name="Chirag Singhal" userId="S::chirag.10747850@ltimindtree.com::83667c9d-d144-499d-8726-24a182c0d02e" providerId="AD" clId="Web-{C82EB895-839E-58FE-A532-C0D43BC0D661}" dt="2024-09-22T14:29:25.284" v="183" actId="20577"/>
          <ac:spMkLst>
            <pc:docMk/>
            <pc:sldMk cId="4252018037" sldId="271"/>
            <ac:spMk id="4" creationId="{8B1262EE-6B81-A596-81A0-499357ADA1FC}"/>
          </ac:spMkLst>
        </pc:spChg>
      </pc:sldChg>
    </pc:docChg>
  </pc:docChgLst>
  <pc:docChgLst>
    <pc:chgData name="Jagrit Goyal (IN48085)" userId="S::jagrit.10748085@ltimindtree.com::ababa82d-4d7b-4789-9912-837287b85788" providerId="AD" clId="Web-{1D742E8C-C324-93B6-3142-10929BFB9099}"/>
    <pc:docChg chg="modSld">
      <pc:chgData name="Jagrit Goyal (IN48085)" userId="S::jagrit.10748085@ltimindtree.com::ababa82d-4d7b-4789-9912-837287b85788" providerId="AD" clId="Web-{1D742E8C-C324-93B6-3142-10929BFB9099}" dt="2024-09-22T16:23:34.442" v="2" actId="1076"/>
      <pc:docMkLst>
        <pc:docMk/>
      </pc:docMkLst>
      <pc:sldChg chg="modSp">
        <pc:chgData name="Jagrit Goyal (IN48085)" userId="S::jagrit.10748085@ltimindtree.com::ababa82d-4d7b-4789-9912-837287b85788" providerId="AD" clId="Web-{1D742E8C-C324-93B6-3142-10929BFB9099}" dt="2024-09-22T16:23:34.442" v="2" actId="1076"/>
        <pc:sldMkLst>
          <pc:docMk/>
          <pc:sldMk cId="4252018037" sldId="271"/>
        </pc:sldMkLst>
        <pc:picChg chg="mod">
          <ac:chgData name="Jagrit Goyal (IN48085)" userId="S::jagrit.10748085@ltimindtree.com::ababa82d-4d7b-4789-9912-837287b85788" providerId="AD" clId="Web-{1D742E8C-C324-93B6-3142-10929BFB9099}" dt="2024-09-22T16:23:34.411" v="0" actId="1076"/>
          <ac:picMkLst>
            <pc:docMk/>
            <pc:sldMk cId="4252018037" sldId="271"/>
            <ac:picMk id="27" creationId="{7E450A19-A600-8ECB-EBB6-2556A61616C1}"/>
          </ac:picMkLst>
        </pc:picChg>
        <pc:picChg chg="mod">
          <ac:chgData name="Jagrit Goyal (IN48085)" userId="S::jagrit.10748085@ltimindtree.com::ababa82d-4d7b-4789-9912-837287b85788" providerId="AD" clId="Web-{1D742E8C-C324-93B6-3142-10929BFB9099}" dt="2024-09-22T16:23:34.427" v="1" actId="1076"/>
          <ac:picMkLst>
            <pc:docMk/>
            <pc:sldMk cId="4252018037" sldId="271"/>
            <ac:picMk id="29" creationId="{5D9ACC5A-6F8F-BC16-F5B6-50E415E000EE}"/>
          </ac:picMkLst>
        </pc:picChg>
        <pc:cxnChg chg="mod">
          <ac:chgData name="Jagrit Goyal (IN48085)" userId="S::jagrit.10748085@ltimindtree.com::ababa82d-4d7b-4789-9912-837287b85788" providerId="AD" clId="Web-{1D742E8C-C324-93B6-3142-10929BFB9099}" dt="2024-09-22T16:23:34.442" v="2" actId="1076"/>
          <ac:cxnSpMkLst>
            <pc:docMk/>
            <pc:sldMk cId="4252018037" sldId="271"/>
            <ac:cxnSpMk id="31" creationId="{9F230DE8-AF6C-27C3-760D-E16AF6BB0561}"/>
          </ac:cxnSpMkLst>
        </pc:cxnChg>
      </pc:sldChg>
    </pc:docChg>
  </pc:docChgLst>
  <pc:docChgLst>
    <pc:chgData name="Chirag Singhal" userId="S::chirag.10747850@ltimindtree.com::83667c9d-d144-499d-8726-24a182c0d02e" providerId="AD" clId="Web-{6DBA7300-E9AB-38B2-3F38-661AAF2C5F66}"/>
    <pc:docChg chg="modSld">
      <pc:chgData name="Chirag Singhal" userId="S::chirag.10747850@ltimindtree.com::83667c9d-d144-499d-8726-24a182c0d02e" providerId="AD" clId="Web-{6DBA7300-E9AB-38B2-3F38-661AAF2C5F66}" dt="2024-09-22T17:16:12.776" v="96" actId="20577"/>
      <pc:docMkLst>
        <pc:docMk/>
      </pc:docMkLst>
      <pc:sldChg chg="modSp">
        <pc:chgData name="Chirag Singhal" userId="S::chirag.10747850@ltimindtree.com::83667c9d-d144-499d-8726-24a182c0d02e" providerId="AD" clId="Web-{6DBA7300-E9AB-38B2-3F38-661AAF2C5F66}" dt="2024-09-22T17:11:34.813" v="80" actId="14100"/>
        <pc:sldMkLst>
          <pc:docMk/>
          <pc:sldMk cId="2316297319" sldId="261"/>
        </pc:sldMkLst>
        <pc:picChg chg="mod">
          <ac:chgData name="Chirag Singhal" userId="S::chirag.10747850@ltimindtree.com::83667c9d-d144-499d-8726-24a182c0d02e" providerId="AD" clId="Web-{6DBA7300-E9AB-38B2-3F38-661AAF2C5F66}" dt="2024-09-22T17:11:34.813" v="80" actId="14100"/>
          <ac:picMkLst>
            <pc:docMk/>
            <pc:sldMk cId="2316297319" sldId="261"/>
            <ac:picMk id="3" creationId="{175E8945-91FA-3391-39C1-C16800DE194D}"/>
          </ac:picMkLst>
        </pc:picChg>
        <pc:picChg chg="mod">
          <ac:chgData name="Chirag Singhal" userId="S::chirag.10747850@ltimindtree.com::83667c9d-d144-499d-8726-24a182c0d02e" providerId="AD" clId="Web-{6DBA7300-E9AB-38B2-3F38-661AAF2C5F66}" dt="2024-09-22T17:11:22.640" v="78" actId="14100"/>
          <ac:picMkLst>
            <pc:docMk/>
            <pc:sldMk cId="2316297319" sldId="261"/>
            <ac:picMk id="10" creationId="{87EECBFA-4841-3575-BB5A-73991F516D75}"/>
          </ac:picMkLst>
        </pc:picChg>
      </pc:sldChg>
      <pc:sldChg chg="modSp">
        <pc:chgData name="Chirag Singhal" userId="S::chirag.10747850@ltimindtree.com::83667c9d-d144-499d-8726-24a182c0d02e" providerId="AD" clId="Web-{6DBA7300-E9AB-38B2-3F38-661AAF2C5F66}" dt="2024-09-22T17:16:12.776" v="96" actId="20577"/>
        <pc:sldMkLst>
          <pc:docMk/>
          <pc:sldMk cId="4252018037" sldId="271"/>
        </pc:sldMkLst>
        <pc:spChg chg="mod">
          <ac:chgData name="Chirag Singhal" userId="S::chirag.10747850@ltimindtree.com::83667c9d-d144-499d-8726-24a182c0d02e" providerId="AD" clId="Web-{6DBA7300-E9AB-38B2-3F38-661AAF2C5F66}" dt="2024-09-22T17:16:12.776" v="96" actId="20577"/>
          <ac:spMkLst>
            <pc:docMk/>
            <pc:sldMk cId="4252018037" sldId="271"/>
            <ac:spMk id="4" creationId="{8B1262EE-6B81-A596-81A0-499357ADA1FC}"/>
          </ac:spMkLst>
        </pc:spChg>
      </pc:sldChg>
    </pc:docChg>
  </pc:docChgLst>
  <pc:docChgLst>
    <pc:chgData name="Jagrit Goyal (IN48085)" userId="S::jagrit.10748085@ltimindtree.com::ababa82d-4d7b-4789-9912-837287b85788" providerId="AD" clId="Web-{BE5BA1C6-16CC-500C-4ED6-289D2FA58FE8}"/>
    <pc:docChg chg="addSld delSld modSld">
      <pc:chgData name="Jagrit Goyal (IN48085)" userId="S::jagrit.10748085@ltimindtree.com::ababa82d-4d7b-4789-9912-837287b85788" providerId="AD" clId="Web-{BE5BA1C6-16CC-500C-4ED6-289D2FA58FE8}" dt="2024-09-22T15:06:23.489" v="1150" actId="1076"/>
      <pc:docMkLst>
        <pc:docMk/>
      </pc:docMkLst>
      <pc:sldChg chg="modSp">
        <pc:chgData name="Jagrit Goyal (IN48085)" userId="S::jagrit.10748085@ltimindtree.com::ababa82d-4d7b-4789-9912-837287b85788" providerId="AD" clId="Web-{BE5BA1C6-16CC-500C-4ED6-289D2FA58FE8}" dt="2024-09-22T14:47:13.801" v="983" actId="1076"/>
        <pc:sldMkLst>
          <pc:docMk/>
          <pc:sldMk cId="245837743" sldId="256"/>
        </pc:sldMkLst>
        <pc:spChg chg="mod">
          <ac:chgData name="Jagrit Goyal (IN48085)" userId="S::jagrit.10748085@ltimindtree.com::ababa82d-4d7b-4789-9912-837287b85788" providerId="AD" clId="Web-{BE5BA1C6-16CC-500C-4ED6-289D2FA58FE8}" dt="2024-09-22T14:47:13.801" v="983" actId="1076"/>
          <ac:spMkLst>
            <pc:docMk/>
            <pc:sldMk cId="245837743" sldId="256"/>
            <ac:spMk id="7" creationId="{5B0D86A4-9195-AD48-3519-EB4457FB6D5C}"/>
          </ac:spMkLst>
        </pc:spChg>
        <pc:spChg chg="mod">
          <ac:chgData name="Jagrit Goyal (IN48085)" userId="S::jagrit.10748085@ltimindtree.com::ababa82d-4d7b-4789-9912-837287b85788" providerId="AD" clId="Web-{BE5BA1C6-16CC-500C-4ED6-289D2FA58FE8}" dt="2024-09-22T14:45:58.175" v="973" actId="1076"/>
          <ac:spMkLst>
            <pc:docMk/>
            <pc:sldMk cId="245837743" sldId="256"/>
            <ac:spMk id="15" creationId="{9E82882D-F3C1-4C31-B151-94048313653A}"/>
          </ac:spMkLst>
        </pc:spChg>
        <pc:picChg chg="mod modCrop">
          <ac:chgData name="Jagrit Goyal (IN48085)" userId="S::jagrit.10748085@ltimindtree.com::ababa82d-4d7b-4789-9912-837287b85788" providerId="AD" clId="Web-{BE5BA1C6-16CC-500C-4ED6-289D2FA58FE8}" dt="2024-09-22T14:47:04.629" v="982" actId="14100"/>
          <ac:picMkLst>
            <pc:docMk/>
            <pc:sldMk cId="245837743" sldId="256"/>
            <ac:picMk id="5" creationId="{DC6704D4-7E18-60DD-619B-903C8CDDF176}"/>
          </ac:picMkLst>
        </pc:picChg>
      </pc:sldChg>
      <pc:sldChg chg="modSp">
        <pc:chgData name="Jagrit Goyal (IN48085)" userId="S::jagrit.10748085@ltimindtree.com::ababa82d-4d7b-4789-9912-837287b85788" providerId="AD" clId="Web-{BE5BA1C6-16CC-500C-4ED6-289D2FA58FE8}" dt="2024-09-22T15:01:58.533" v="1079" actId="20577"/>
        <pc:sldMkLst>
          <pc:docMk/>
          <pc:sldMk cId="2316297319" sldId="261"/>
        </pc:sldMkLst>
        <pc:spChg chg="mod">
          <ac:chgData name="Jagrit Goyal (IN48085)" userId="S::jagrit.10748085@ltimindtree.com::ababa82d-4d7b-4789-9912-837287b85788" providerId="AD" clId="Web-{BE5BA1C6-16CC-500C-4ED6-289D2FA58FE8}" dt="2024-09-22T15:01:58.533" v="1079" actId="20577"/>
          <ac:spMkLst>
            <pc:docMk/>
            <pc:sldMk cId="2316297319" sldId="261"/>
            <ac:spMk id="11" creationId="{7F585B8E-356B-ECE8-5509-109D12D43065}"/>
          </ac:spMkLst>
        </pc:spChg>
        <pc:spChg chg="mod">
          <ac:chgData name="Jagrit Goyal (IN48085)" userId="S::jagrit.10748085@ltimindtree.com::ababa82d-4d7b-4789-9912-837287b85788" providerId="AD" clId="Web-{BE5BA1C6-16CC-500C-4ED6-289D2FA58FE8}" dt="2024-09-22T14:56:48.920" v="1019" actId="1076"/>
          <ac:spMkLst>
            <pc:docMk/>
            <pc:sldMk cId="2316297319" sldId="261"/>
            <ac:spMk id="13" creationId="{B78F5D48-7A5F-06D1-12C2-C9B05042EBF1}"/>
          </ac:spMkLst>
        </pc:spChg>
      </pc:sldChg>
      <pc:sldChg chg="addSp delSp modSp">
        <pc:chgData name="Jagrit Goyal (IN48085)" userId="S::jagrit.10748085@ltimindtree.com::ababa82d-4d7b-4789-9912-837287b85788" providerId="AD" clId="Web-{BE5BA1C6-16CC-500C-4ED6-289D2FA58FE8}" dt="2024-09-22T14:39:28.167" v="860"/>
        <pc:sldMkLst>
          <pc:docMk/>
          <pc:sldMk cId="3285503349" sldId="265"/>
        </pc:sldMkLst>
        <pc:spChg chg="add del">
          <ac:chgData name="Jagrit Goyal (IN48085)" userId="S::jagrit.10748085@ltimindtree.com::ababa82d-4d7b-4789-9912-837287b85788" providerId="AD" clId="Web-{BE5BA1C6-16CC-500C-4ED6-289D2FA58FE8}" dt="2024-09-22T14:39:28.167" v="859"/>
          <ac:spMkLst>
            <pc:docMk/>
            <pc:sldMk cId="3285503349" sldId="265"/>
            <ac:spMk id="3" creationId="{C902A29E-B95C-DFE4-47DE-6AF9D0EC8DA8}"/>
          </ac:spMkLst>
        </pc:spChg>
        <pc:spChg chg="add del">
          <ac:chgData name="Jagrit Goyal (IN48085)" userId="S::jagrit.10748085@ltimindtree.com::ababa82d-4d7b-4789-9912-837287b85788" providerId="AD" clId="Web-{BE5BA1C6-16CC-500C-4ED6-289D2FA58FE8}" dt="2024-09-22T14:39:28.167" v="860"/>
          <ac:spMkLst>
            <pc:docMk/>
            <pc:sldMk cId="3285503349" sldId="265"/>
            <ac:spMk id="14" creationId="{E8BBB8C8-3C9E-1F1F-A0DD-9AC04C64D0E8}"/>
          </ac:spMkLst>
        </pc:spChg>
        <pc:picChg chg="mod">
          <ac:chgData name="Jagrit Goyal (IN48085)" userId="S::jagrit.10748085@ltimindtree.com::ababa82d-4d7b-4789-9912-837287b85788" providerId="AD" clId="Web-{BE5BA1C6-16CC-500C-4ED6-289D2FA58FE8}" dt="2024-09-22T14:39:15.870" v="858" actId="1076"/>
          <ac:picMkLst>
            <pc:docMk/>
            <pc:sldMk cId="3285503349" sldId="265"/>
            <ac:picMk id="4" creationId="{BBB925AC-20F7-C835-A8E0-2C740C9A375A}"/>
          </ac:picMkLst>
        </pc:picChg>
      </pc:sldChg>
      <pc:sldChg chg="modSp">
        <pc:chgData name="Jagrit Goyal (IN48085)" userId="S::jagrit.10748085@ltimindtree.com::ababa82d-4d7b-4789-9912-837287b85788" providerId="AD" clId="Web-{BE5BA1C6-16CC-500C-4ED6-289D2FA58FE8}" dt="2024-09-22T14:56:37.357" v="1017" actId="20577"/>
        <pc:sldMkLst>
          <pc:docMk/>
          <pc:sldMk cId="1017248282" sldId="266"/>
        </pc:sldMkLst>
        <pc:spChg chg="mod">
          <ac:chgData name="Jagrit Goyal (IN48085)" userId="S::jagrit.10748085@ltimindtree.com::ababa82d-4d7b-4789-9912-837287b85788" providerId="AD" clId="Web-{BE5BA1C6-16CC-500C-4ED6-289D2FA58FE8}" dt="2024-09-22T14:56:37.357" v="1017" actId="20577"/>
          <ac:spMkLst>
            <pc:docMk/>
            <pc:sldMk cId="1017248282" sldId="266"/>
            <ac:spMk id="13" creationId="{B78F5D48-7A5F-06D1-12C2-C9B05042EBF1}"/>
          </ac:spMkLst>
        </pc:spChg>
      </pc:sldChg>
      <pc:sldChg chg="addSp delSp modSp modTransition">
        <pc:chgData name="Jagrit Goyal (IN48085)" userId="S::jagrit.10748085@ltimindtree.com::ababa82d-4d7b-4789-9912-837287b85788" providerId="AD" clId="Web-{BE5BA1C6-16CC-500C-4ED6-289D2FA58FE8}" dt="2024-09-22T15:01:49.236" v="1077" actId="14100"/>
        <pc:sldMkLst>
          <pc:docMk/>
          <pc:sldMk cId="1026570127" sldId="267"/>
        </pc:sldMkLst>
        <pc:spChg chg="mod">
          <ac:chgData name="Jagrit Goyal (IN48085)" userId="S::jagrit.10748085@ltimindtree.com::ababa82d-4d7b-4789-9912-837287b85788" providerId="AD" clId="Web-{BE5BA1C6-16CC-500C-4ED6-289D2FA58FE8}" dt="2024-09-22T15:01:49.236" v="1077" actId="14100"/>
          <ac:spMkLst>
            <pc:docMk/>
            <pc:sldMk cId="1026570127" sldId="267"/>
            <ac:spMk id="11" creationId="{7F585B8E-356B-ECE8-5509-109D12D43065}"/>
          </ac:spMkLst>
        </pc:spChg>
        <pc:spChg chg="mod">
          <ac:chgData name="Jagrit Goyal (IN48085)" userId="S::jagrit.10748085@ltimindtree.com::ababa82d-4d7b-4789-9912-837287b85788" providerId="AD" clId="Web-{BE5BA1C6-16CC-500C-4ED6-289D2FA58FE8}" dt="2024-09-22T14:57:03.685" v="1020" actId="14100"/>
          <ac:spMkLst>
            <pc:docMk/>
            <pc:sldMk cId="1026570127" sldId="267"/>
            <ac:spMk id="13" creationId="{B78F5D48-7A5F-06D1-12C2-C9B05042EBF1}"/>
          </ac:spMkLst>
        </pc:spChg>
        <pc:picChg chg="mod">
          <ac:chgData name="Jagrit Goyal (IN48085)" userId="S::jagrit.10748085@ltimindtree.com::ababa82d-4d7b-4789-9912-837287b85788" providerId="AD" clId="Web-{BE5BA1C6-16CC-500C-4ED6-289D2FA58FE8}" dt="2024-09-22T14:22:18.319" v="587" actId="1076"/>
          <ac:picMkLst>
            <pc:docMk/>
            <pc:sldMk cId="1026570127" sldId="267"/>
            <ac:picMk id="3" creationId="{DB8E33BC-E7A7-5A7D-DBD1-A0A04DC42F5D}"/>
          </ac:picMkLst>
        </pc:picChg>
        <pc:picChg chg="mod">
          <ac:chgData name="Jagrit Goyal (IN48085)" userId="S::jagrit.10748085@ltimindtree.com::ababa82d-4d7b-4789-9912-837287b85788" providerId="AD" clId="Web-{BE5BA1C6-16CC-500C-4ED6-289D2FA58FE8}" dt="2024-09-22T14:21:46.334" v="580" actId="1076"/>
          <ac:picMkLst>
            <pc:docMk/>
            <pc:sldMk cId="1026570127" sldId="267"/>
            <ac:picMk id="5" creationId="{23BE5B4D-3D1A-E589-F69C-E0D12744A80F}"/>
          </ac:picMkLst>
        </pc:picChg>
        <pc:picChg chg="add del">
          <ac:chgData name="Jagrit Goyal (IN48085)" userId="S::jagrit.10748085@ltimindtree.com::ababa82d-4d7b-4789-9912-837287b85788" providerId="AD" clId="Web-{BE5BA1C6-16CC-500C-4ED6-289D2FA58FE8}" dt="2024-09-22T14:04:19.865" v="468"/>
          <ac:picMkLst>
            <pc:docMk/>
            <pc:sldMk cId="1026570127" sldId="267"/>
            <ac:picMk id="6" creationId="{7FA73492-AF4A-76B0-7BC3-7241A869824F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1:24.912" v="575" actId="14100"/>
          <ac:picMkLst>
            <pc:docMk/>
            <pc:sldMk cId="1026570127" sldId="267"/>
            <ac:picMk id="7" creationId="{11CA58D5-83CE-8573-5248-F4AE651CFB4D}"/>
          </ac:picMkLst>
        </pc:picChg>
        <pc:picChg chg="del">
          <ac:chgData name="Jagrit Goyal (IN48085)" userId="S::jagrit.10748085@ltimindtree.com::ababa82d-4d7b-4789-9912-837287b85788" providerId="AD" clId="Web-{BE5BA1C6-16CC-500C-4ED6-289D2FA58FE8}" dt="2024-09-22T14:12:15.183" v="544"/>
          <ac:picMkLst>
            <pc:docMk/>
            <pc:sldMk cId="1026570127" sldId="267"/>
            <ac:picMk id="8" creationId="{3830C9B1-B1A8-8E5F-8941-76B527983C6A}"/>
          </ac:picMkLst>
        </pc:picChg>
        <pc:picChg chg="del mod">
          <ac:chgData name="Jagrit Goyal (IN48085)" userId="S::jagrit.10748085@ltimindtree.com::ababa82d-4d7b-4789-9912-837287b85788" providerId="AD" clId="Web-{BE5BA1C6-16CC-500C-4ED6-289D2FA58FE8}" dt="2024-09-22T14:33:41.688" v="805"/>
          <ac:picMkLst>
            <pc:docMk/>
            <pc:sldMk cId="1026570127" sldId="267"/>
            <ac:picMk id="12" creationId="{E35A2549-BAE5-2DC2-5B14-7F496855ECA2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1:43.725" v="579" actId="1076"/>
          <ac:picMkLst>
            <pc:docMk/>
            <pc:sldMk cId="1026570127" sldId="267"/>
            <ac:picMk id="15" creationId="{3C1FD94F-7DB9-1140-5F4A-EB2664CF1B38}"/>
          </ac:picMkLst>
        </pc:picChg>
        <pc:picChg chg="mod">
          <ac:chgData name="Jagrit Goyal (IN48085)" userId="S::jagrit.10748085@ltimindtree.com::ababa82d-4d7b-4789-9912-837287b85788" providerId="AD" clId="Web-{BE5BA1C6-16CC-500C-4ED6-289D2FA58FE8}" dt="2024-09-22T14:21:54.444" v="582" actId="1076"/>
          <ac:picMkLst>
            <pc:docMk/>
            <pc:sldMk cId="1026570127" sldId="267"/>
            <ac:picMk id="16" creationId="{C32F9ECF-43D9-B9CB-C736-4D0D8533CD9F}"/>
          </ac:picMkLst>
        </pc:picChg>
        <pc:picChg chg="mod">
          <ac:chgData name="Jagrit Goyal (IN48085)" userId="S::jagrit.10748085@ltimindtree.com::ababa82d-4d7b-4789-9912-837287b85788" providerId="AD" clId="Web-{BE5BA1C6-16CC-500C-4ED6-289D2FA58FE8}" dt="2024-09-22T14:22:14.319" v="586" actId="14100"/>
          <ac:picMkLst>
            <pc:docMk/>
            <pc:sldMk cId="1026570127" sldId="267"/>
            <ac:picMk id="18" creationId="{C070533B-5963-665D-9EAC-3CB6123362C1}"/>
          </ac:picMkLst>
        </pc:picChg>
        <pc:picChg chg="mod">
          <ac:chgData name="Jagrit Goyal (IN48085)" userId="S::jagrit.10748085@ltimindtree.com::ababa82d-4d7b-4789-9912-837287b85788" providerId="AD" clId="Web-{BE5BA1C6-16CC-500C-4ED6-289D2FA58FE8}" dt="2024-09-22T14:21:50.912" v="581" actId="1076"/>
          <ac:picMkLst>
            <pc:docMk/>
            <pc:sldMk cId="1026570127" sldId="267"/>
            <ac:picMk id="21" creationId="{CB4AE444-E0F1-9028-BCF6-D5CFD92C11BC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1:59.678" v="584" actId="1076"/>
          <ac:picMkLst>
            <pc:docMk/>
            <pc:sldMk cId="1026570127" sldId="267"/>
            <ac:picMk id="25" creationId="{65916127-BF8A-EA9C-7D98-490FDCA8A8EA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3:49.032" v="809" actId="1076"/>
          <ac:picMkLst>
            <pc:docMk/>
            <pc:sldMk cId="1026570127" sldId="267"/>
            <ac:picMk id="27" creationId="{698ED658-024A-0C69-8690-3C880475DC09}"/>
          </ac:picMkLst>
        </pc:picChg>
        <pc:cxnChg chg="add mod">
          <ac:chgData name="Jagrit Goyal (IN48085)" userId="S::jagrit.10748085@ltimindtree.com::ababa82d-4d7b-4789-9912-837287b85788" providerId="AD" clId="Web-{BE5BA1C6-16CC-500C-4ED6-289D2FA58FE8}" dt="2024-09-22T14:21:35.896" v="578" actId="14100"/>
          <ac:cxnSpMkLst>
            <pc:docMk/>
            <pc:sldMk cId="1026570127" sldId="267"/>
            <ac:cxnSpMk id="23" creationId="{6015B1E4-0A33-EF2F-9B0F-736ACFCE02FB}"/>
          </ac:cxnSpMkLst>
        </pc:cxnChg>
      </pc:sldChg>
      <pc:sldChg chg="del modTransition">
        <pc:chgData name="Jagrit Goyal (IN48085)" userId="S::jagrit.10748085@ltimindtree.com::ababa82d-4d7b-4789-9912-837287b85788" providerId="AD" clId="Web-{BE5BA1C6-16CC-500C-4ED6-289D2FA58FE8}" dt="2024-09-22T14:03:30.958" v="464"/>
        <pc:sldMkLst>
          <pc:docMk/>
          <pc:sldMk cId="382526054" sldId="268"/>
        </pc:sldMkLst>
      </pc:sldChg>
      <pc:sldChg chg="addSp delSp modSp modTransition">
        <pc:chgData name="Jagrit Goyal (IN48085)" userId="S::jagrit.10748085@ltimindtree.com::ababa82d-4d7b-4789-9912-837287b85788" providerId="AD" clId="Web-{BE5BA1C6-16CC-500C-4ED6-289D2FA58FE8}" dt="2024-09-22T15:01:36.970" v="1066" actId="20577"/>
        <pc:sldMkLst>
          <pc:docMk/>
          <pc:sldMk cId="4220273237" sldId="269"/>
        </pc:sldMkLst>
        <pc:spChg chg="mod">
          <ac:chgData name="Jagrit Goyal (IN48085)" userId="S::jagrit.10748085@ltimindtree.com::ababa82d-4d7b-4789-9912-837287b85788" providerId="AD" clId="Web-{BE5BA1C6-16CC-500C-4ED6-289D2FA58FE8}" dt="2024-09-22T15:01:36.970" v="1066" actId="20577"/>
          <ac:spMkLst>
            <pc:docMk/>
            <pc:sldMk cId="4220273237" sldId="269"/>
            <ac:spMk id="11" creationId="{7F585B8E-356B-ECE8-5509-109D12D43065}"/>
          </ac:spMkLst>
        </pc:spChg>
        <pc:spChg chg="mod">
          <ac:chgData name="Jagrit Goyal (IN48085)" userId="S::jagrit.10748085@ltimindtree.com::ababa82d-4d7b-4789-9912-837287b85788" providerId="AD" clId="Web-{BE5BA1C6-16CC-500C-4ED6-289D2FA58FE8}" dt="2024-09-22T14:58:17.936" v="1038" actId="20577"/>
          <ac:spMkLst>
            <pc:docMk/>
            <pc:sldMk cId="4220273237" sldId="269"/>
            <ac:spMk id="13" creationId="{B78F5D48-7A5F-06D1-12C2-C9B05042EBF1}"/>
          </ac:spMkLst>
        </pc:spChg>
        <pc:picChg chg="del">
          <ac:chgData name="Jagrit Goyal (IN48085)" userId="S::jagrit.10748085@ltimindtree.com::ababa82d-4d7b-4789-9912-837287b85788" providerId="AD" clId="Web-{BE5BA1C6-16CC-500C-4ED6-289D2FA58FE8}" dt="2024-09-22T13:54:07.075" v="378"/>
          <ac:picMkLst>
            <pc:docMk/>
            <pc:sldMk cId="4220273237" sldId="269"/>
            <ac:picMk id="2" creationId="{343FF14B-394A-7DE1-725F-B97CA7589899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4:23:03.991" v="591"/>
          <ac:picMkLst>
            <pc:docMk/>
            <pc:sldMk cId="4220273237" sldId="269"/>
            <ac:picMk id="4" creationId="{8A300405-EC5C-A211-859D-21FBF205AC07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4:23:03.991" v="590"/>
          <ac:picMkLst>
            <pc:docMk/>
            <pc:sldMk cId="4220273237" sldId="269"/>
            <ac:picMk id="6" creationId="{DEB64703-C7EF-35FE-402F-CF8B872D521F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3:30.179" v="618" actId="1076"/>
          <ac:picMkLst>
            <pc:docMk/>
            <pc:sldMk cId="4220273237" sldId="269"/>
            <ac:picMk id="10" creationId="{0F3C74CC-967F-73F9-7D46-D790D2A46F12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4:33:26.703" v="798"/>
          <ac:picMkLst>
            <pc:docMk/>
            <pc:sldMk cId="4220273237" sldId="269"/>
            <ac:picMk id="14" creationId="{D8894FE8-EB07-CEC5-7994-57E553C7ED81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3:30.210" v="620" actId="1076"/>
          <ac:picMkLst>
            <pc:docMk/>
            <pc:sldMk cId="4220273237" sldId="269"/>
            <ac:picMk id="16" creationId="{EEB74167-78D5-E8D0-65F3-C6E486BE7DB0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3:30.226" v="621" actId="1076"/>
          <ac:picMkLst>
            <pc:docMk/>
            <pc:sldMk cId="4220273237" sldId="269"/>
            <ac:picMk id="18" creationId="{C158F9F0-C149-29B9-466A-5F7E0E1CB366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58:48.530" v="1053" actId="14100"/>
          <ac:picMkLst>
            <pc:docMk/>
            <pc:sldMk cId="4220273237" sldId="269"/>
            <ac:picMk id="20" creationId="{B07853AE-FD45-25AC-C8C8-20EE7130ABD6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59:18.218" v="1061" actId="1076"/>
          <ac:picMkLst>
            <pc:docMk/>
            <pc:sldMk cId="4220273237" sldId="269"/>
            <ac:picMk id="22" creationId="{A9E650B0-E92F-38DD-132B-1FA54AE0C787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3:30.594" v="801" actId="1076"/>
          <ac:picMkLst>
            <pc:docMk/>
            <pc:sldMk cId="4220273237" sldId="269"/>
            <ac:picMk id="26" creationId="{BD5CEB1B-A96C-FB86-2682-B62CC77D38F7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3:37.203" v="804" actId="1076"/>
          <ac:picMkLst>
            <pc:docMk/>
            <pc:sldMk cId="4220273237" sldId="269"/>
            <ac:picMk id="28" creationId="{D68CB23F-7A2E-4AC1-CEB8-E610F058F13B}"/>
          </ac:picMkLst>
        </pc:picChg>
        <pc:cxnChg chg="add del mod">
          <ac:chgData name="Jagrit Goyal (IN48085)" userId="S::jagrit.10748085@ltimindtree.com::ababa82d-4d7b-4789-9912-837287b85788" providerId="AD" clId="Web-{BE5BA1C6-16CC-500C-4ED6-289D2FA58FE8}" dt="2024-09-22T14:23:03.991" v="589"/>
          <ac:cxnSpMkLst>
            <pc:docMk/>
            <pc:sldMk cId="4220273237" sldId="269"/>
            <ac:cxnSpMk id="8" creationId="{D9467A15-FCF5-A5A3-FA57-714D8958F72E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59:16.171" v="1060" actId="1076"/>
          <ac:cxnSpMkLst>
            <pc:docMk/>
            <pc:sldMk cId="4220273237" sldId="269"/>
            <ac:cxnSpMk id="24" creationId="{4622E90A-8AA4-98CA-B307-22536FA76A5D}"/>
          </ac:cxnSpMkLst>
        </pc:cxnChg>
      </pc:sldChg>
      <pc:sldChg chg="addSp delSp modSp modTransition">
        <pc:chgData name="Jagrit Goyal (IN48085)" userId="S::jagrit.10748085@ltimindtree.com::ababa82d-4d7b-4789-9912-837287b85788" providerId="AD" clId="Web-{BE5BA1C6-16CC-500C-4ED6-289D2FA58FE8}" dt="2024-09-22T15:02:41.096" v="1091" actId="14100"/>
        <pc:sldMkLst>
          <pc:docMk/>
          <pc:sldMk cId="938643256" sldId="270"/>
        </pc:sldMkLst>
        <pc:spChg chg="mod">
          <ac:chgData name="Jagrit Goyal (IN48085)" userId="S::jagrit.10748085@ltimindtree.com::ababa82d-4d7b-4789-9912-837287b85788" providerId="AD" clId="Web-{BE5BA1C6-16CC-500C-4ED6-289D2FA58FE8}" dt="2024-09-22T15:02:24.892" v="1089" actId="20577"/>
          <ac:spMkLst>
            <pc:docMk/>
            <pc:sldMk cId="938643256" sldId="270"/>
            <ac:spMk id="11" creationId="{7F585B8E-356B-ECE8-5509-109D12D43065}"/>
          </ac:spMkLst>
        </pc:spChg>
        <pc:spChg chg="mod">
          <ac:chgData name="Jagrit Goyal (IN48085)" userId="S::jagrit.10748085@ltimindtree.com::ababa82d-4d7b-4789-9912-837287b85788" providerId="AD" clId="Web-{BE5BA1C6-16CC-500C-4ED6-289D2FA58FE8}" dt="2024-09-22T15:02:29.658" v="1090" actId="20577"/>
          <ac:spMkLst>
            <pc:docMk/>
            <pc:sldMk cId="938643256" sldId="270"/>
            <ac:spMk id="13" creationId="{B78F5D48-7A5F-06D1-12C2-C9B05042EBF1}"/>
          </ac:spMkLst>
        </pc:spChg>
        <pc:picChg chg="del">
          <ac:chgData name="Jagrit Goyal (IN48085)" userId="S::jagrit.10748085@ltimindtree.com::ababa82d-4d7b-4789-9912-837287b85788" providerId="AD" clId="Web-{BE5BA1C6-16CC-500C-4ED6-289D2FA58FE8}" dt="2024-09-22T13:54:10.122" v="379"/>
          <ac:picMkLst>
            <pc:docMk/>
            <pc:sldMk cId="938643256" sldId="270"/>
            <ac:picMk id="2" creationId="{7D0C2B9F-E093-3126-C5A7-1B7AF57E4E34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4:24:28.383" v="632"/>
          <ac:picMkLst>
            <pc:docMk/>
            <pc:sldMk cId="938643256" sldId="270"/>
            <ac:picMk id="5" creationId="{23A1303E-22A6-F3BF-0814-E55442E04E87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5:02:41.096" v="1091" actId="14100"/>
          <ac:picMkLst>
            <pc:docMk/>
            <pc:sldMk cId="938643256" sldId="270"/>
            <ac:picMk id="7" creationId="{ADB5BAA7-BC6A-C308-B105-A35725084D5E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4:33:17.109" v="793"/>
          <ac:picMkLst>
            <pc:docMk/>
            <pc:sldMk cId="938643256" sldId="270"/>
            <ac:picMk id="9" creationId="{DF273E66-D691-4253-3E25-FFC9B4321441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5:51.681" v="646" actId="1076"/>
          <ac:picMkLst>
            <pc:docMk/>
            <pc:sldMk cId="938643256" sldId="270"/>
            <ac:picMk id="12" creationId="{DE20E237-E8CB-E03F-683C-C669CA0918CC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5:51.681" v="647" actId="1076"/>
          <ac:picMkLst>
            <pc:docMk/>
            <pc:sldMk cId="938643256" sldId="270"/>
            <ac:picMk id="15" creationId="{C74998F0-B01F-786A-CC17-B2F553490454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5:37.524" v="640" actId="1076"/>
          <ac:picMkLst>
            <pc:docMk/>
            <pc:sldMk cId="938643256" sldId="270"/>
            <ac:picMk id="17" creationId="{CD48C149-8202-6B8E-F7BD-357E6465E058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5:37.540" v="641" actId="1076"/>
          <ac:picMkLst>
            <pc:docMk/>
            <pc:sldMk cId="938643256" sldId="270"/>
            <ac:picMk id="21" creationId="{39EBFBEB-FDCB-F5BF-DC5C-F09AB41EE64B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4:26:46.478" v="657"/>
          <ac:picMkLst>
            <pc:docMk/>
            <pc:sldMk cId="938643256" sldId="270"/>
            <ac:picMk id="25" creationId="{63F6EF9D-851A-E448-FBE5-9A49B98A3151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3:20.922" v="796" actId="1076"/>
          <ac:picMkLst>
            <pc:docMk/>
            <pc:sldMk cId="938643256" sldId="270"/>
            <ac:picMk id="27" creationId="{6C4FC059-86EF-96B6-111B-13D1641A4815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3:22.438" v="797" actId="1076"/>
          <ac:picMkLst>
            <pc:docMk/>
            <pc:sldMk cId="938643256" sldId="270"/>
            <ac:picMk id="29" creationId="{461209C7-3C4A-AADD-8D01-CAE658B4B68F}"/>
          </ac:picMkLst>
        </pc:picChg>
        <pc:cxnChg chg="add mod">
          <ac:chgData name="Jagrit Goyal (IN48085)" userId="S::jagrit.10748085@ltimindtree.com::ababa82d-4d7b-4789-9912-837287b85788" providerId="AD" clId="Web-{BE5BA1C6-16CC-500C-4ED6-289D2FA58FE8}" dt="2024-09-22T14:25:37.540" v="642" actId="1076"/>
          <ac:cxnSpMkLst>
            <pc:docMk/>
            <pc:sldMk cId="938643256" sldId="270"/>
            <ac:cxnSpMk id="23" creationId="{A6AF7243-0ECE-78F1-B6D6-507076AD729F}"/>
          </ac:cxnSpMkLst>
        </pc:cxnChg>
      </pc:sldChg>
      <pc:sldChg chg="addSp delSp modSp modTransition">
        <pc:chgData name="Jagrit Goyal (IN48085)" userId="S::jagrit.10748085@ltimindtree.com::ababa82d-4d7b-4789-9912-837287b85788" providerId="AD" clId="Web-{BE5BA1C6-16CC-500C-4ED6-289D2FA58FE8}" dt="2024-09-22T15:03:08.408" v="1096" actId="20577"/>
        <pc:sldMkLst>
          <pc:docMk/>
          <pc:sldMk cId="4252018037" sldId="271"/>
        </pc:sldMkLst>
        <pc:spChg chg="mod">
          <ac:chgData name="Jagrit Goyal (IN48085)" userId="S::jagrit.10748085@ltimindtree.com::ababa82d-4d7b-4789-9912-837287b85788" providerId="AD" clId="Web-{BE5BA1C6-16CC-500C-4ED6-289D2FA58FE8}" dt="2024-09-22T15:03:08.408" v="1096" actId="20577"/>
          <ac:spMkLst>
            <pc:docMk/>
            <pc:sldMk cId="4252018037" sldId="271"/>
            <ac:spMk id="4" creationId="{8B1262EE-6B81-A596-81A0-499357ADA1FC}"/>
          </ac:spMkLst>
        </pc:spChg>
        <pc:spChg chg="mod">
          <ac:chgData name="Jagrit Goyal (IN48085)" userId="S::jagrit.10748085@ltimindtree.com::ababa82d-4d7b-4789-9912-837287b85788" providerId="AD" clId="Web-{BE5BA1C6-16CC-500C-4ED6-289D2FA58FE8}" dt="2024-09-22T13:58:32.094" v="439" actId="14100"/>
          <ac:spMkLst>
            <pc:docMk/>
            <pc:sldMk cId="4252018037" sldId="271"/>
            <ac:spMk id="8" creationId="{C9E2DDDC-2460-0E09-2911-62013416CC0E}"/>
          </ac:spMkLst>
        </pc:spChg>
        <pc:spChg chg="add del mod">
          <ac:chgData name="Jagrit Goyal (IN48085)" userId="S::jagrit.10748085@ltimindtree.com::ababa82d-4d7b-4789-9912-837287b85788" providerId="AD" clId="Web-{BE5BA1C6-16CC-500C-4ED6-289D2FA58FE8}" dt="2024-09-22T14:27:07.291" v="660"/>
          <ac:spMkLst>
            <pc:docMk/>
            <pc:sldMk cId="4252018037" sldId="271"/>
            <ac:spMk id="17" creationId="{AD3994B7-DCB0-3D38-5BFB-D667127BFCA0}"/>
          </ac:spMkLst>
        </pc:spChg>
        <pc:picChg chg="add del">
          <ac:chgData name="Jagrit Goyal (IN48085)" userId="S::jagrit.10748085@ltimindtree.com::ababa82d-4d7b-4789-9912-837287b85788" providerId="AD" clId="Web-{BE5BA1C6-16CC-500C-4ED6-289D2FA58FE8}" dt="2024-09-22T13:57:34.515" v="419"/>
          <ac:picMkLst>
            <pc:docMk/>
            <pc:sldMk cId="4252018037" sldId="271"/>
            <ac:picMk id="3" creationId="{394F0C81-36AA-2207-4EA9-D2F62A962860}"/>
          </ac:picMkLst>
        </pc:picChg>
        <pc:picChg chg="add del">
          <ac:chgData name="Jagrit Goyal (IN48085)" userId="S::jagrit.10748085@ltimindtree.com::ababa82d-4d7b-4789-9912-837287b85788" providerId="AD" clId="Web-{BE5BA1C6-16CC-500C-4ED6-289D2FA58FE8}" dt="2024-09-22T13:57:34.515" v="418"/>
          <ac:picMkLst>
            <pc:docMk/>
            <pc:sldMk cId="4252018037" sldId="271"/>
            <ac:picMk id="5" creationId="{B2A4CED6-77DE-CD3C-A036-35176FBFFDD2}"/>
          </ac:picMkLst>
        </pc:picChg>
        <pc:picChg chg="add del">
          <ac:chgData name="Jagrit Goyal (IN48085)" userId="S::jagrit.10748085@ltimindtree.com::ababa82d-4d7b-4789-9912-837287b85788" providerId="AD" clId="Web-{BE5BA1C6-16CC-500C-4ED6-289D2FA58FE8}" dt="2024-09-22T13:57:34.515" v="417"/>
          <ac:picMkLst>
            <pc:docMk/>
            <pc:sldMk cId="4252018037" sldId="271"/>
            <ac:picMk id="6" creationId="{A094A337-D6AC-C4FC-43C1-3EE753B4A32D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4:27:07.291" v="664"/>
          <ac:picMkLst>
            <pc:docMk/>
            <pc:sldMk cId="4252018037" sldId="271"/>
            <ac:picMk id="7" creationId="{BA5BBB32-8728-0644-D1B2-0FA6895DDBB8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4:27:07.291" v="663"/>
          <ac:picMkLst>
            <pc:docMk/>
            <pc:sldMk cId="4252018037" sldId="271"/>
            <ac:picMk id="10" creationId="{F6F0B477-3AA4-9523-E146-9AC05BFE6A62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4:27:07.291" v="662"/>
          <ac:picMkLst>
            <pc:docMk/>
            <pc:sldMk cId="4252018037" sldId="271"/>
            <ac:picMk id="12" creationId="{75E0757C-6FB5-1700-B990-8D5D07144710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9:47.246" v="706" actId="1076"/>
          <ac:picMkLst>
            <pc:docMk/>
            <pc:sldMk cId="4252018037" sldId="271"/>
            <ac:picMk id="19" creationId="{0F8AFF0B-DD37-562C-BA4C-7D9497F2A5DC}"/>
          </ac:picMkLst>
        </pc:picChg>
        <pc:picChg chg="add del">
          <ac:chgData name="Jagrit Goyal (IN48085)" userId="S::jagrit.10748085@ltimindtree.com::ababa82d-4d7b-4789-9912-837287b85788" providerId="AD" clId="Web-{BE5BA1C6-16CC-500C-4ED6-289D2FA58FE8}" dt="2024-09-22T14:32:37.312" v="779"/>
          <ac:picMkLst>
            <pc:docMk/>
            <pc:sldMk cId="4252018037" sldId="271"/>
            <ac:picMk id="21" creationId="{A147EDF8-6EE6-A551-766D-40E1B4D18CDD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3:00.656" v="786" actId="1076"/>
          <ac:picMkLst>
            <pc:docMk/>
            <pc:sldMk cId="4252018037" sldId="271"/>
            <ac:picMk id="23" creationId="{D4CADEE0-326B-FF32-D477-87E191CD8D12}"/>
          </ac:picMkLst>
        </pc:picChg>
        <pc:picChg chg="add mod modCrop">
          <ac:chgData name="Jagrit Goyal (IN48085)" userId="S::jagrit.10748085@ltimindtree.com::ababa82d-4d7b-4789-9912-837287b85788" providerId="AD" clId="Web-{BE5BA1C6-16CC-500C-4ED6-289D2FA58FE8}" dt="2024-09-22T14:29:23.652" v="700" actId="1076"/>
          <ac:picMkLst>
            <pc:docMk/>
            <pc:sldMk cId="4252018037" sldId="271"/>
            <ac:picMk id="25" creationId="{EC3996A2-790A-5DAC-8110-D675C87BBFAA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7:18.947" v="677" actId="1076"/>
          <ac:picMkLst>
            <pc:docMk/>
            <pc:sldMk cId="4252018037" sldId="271"/>
            <ac:picMk id="27" creationId="{7E450A19-A600-8ECB-EBB6-2556A61616C1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27:18.963" v="678" actId="1076"/>
          <ac:picMkLst>
            <pc:docMk/>
            <pc:sldMk cId="4252018037" sldId="271"/>
            <ac:picMk id="29" creationId="{5D9ACC5A-6F8F-BC16-F5B6-50E415E000EE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3:06" v="789" actId="1076"/>
          <ac:picMkLst>
            <pc:docMk/>
            <pc:sldMk cId="4252018037" sldId="271"/>
            <ac:picMk id="33" creationId="{A5663EC0-E7EB-08F5-B042-CE1D952FF6FB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3:12.703" v="792" actId="1076"/>
          <ac:picMkLst>
            <pc:docMk/>
            <pc:sldMk cId="4252018037" sldId="271"/>
            <ac:picMk id="37" creationId="{2B44EC79-E273-2A70-A988-719F2F69BE84}"/>
          </ac:picMkLst>
        </pc:picChg>
        <pc:cxnChg chg="add del mod">
          <ac:chgData name="Jagrit Goyal (IN48085)" userId="S::jagrit.10748085@ltimindtree.com::ababa82d-4d7b-4789-9912-837287b85788" providerId="AD" clId="Web-{BE5BA1C6-16CC-500C-4ED6-289D2FA58FE8}" dt="2024-09-22T13:58:47.328" v="444"/>
          <ac:cxnSpMkLst>
            <pc:docMk/>
            <pc:sldMk cId="4252018037" sldId="271"/>
            <ac:cxnSpMk id="14" creationId="{92B910D8-7ECB-5F5E-25FB-B3A4F6F8D107}"/>
          </ac:cxnSpMkLst>
        </pc:cxnChg>
        <pc:cxnChg chg="add del mod">
          <ac:chgData name="Jagrit Goyal (IN48085)" userId="S::jagrit.10748085@ltimindtree.com::ababa82d-4d7b-4789-9912-837287b85788" providerId="AD" clId="Web-{BE5BA1C6-16CC-500C-4ED6-289D2FA58FE8}" dt="2024-09-22T14:27:07.291" v="661"/>
          <ac:cxnSpMkLst>
            <pc:docMk/>
            <pc:sldMk cId="4252018037" sldId="271"/>
            <ac:cxnSpMk id="16" creationId="{DF15B09B-4DB5-FC3A-3C75-C152EAD1F915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27:18.963" v="679" actId="1076"/>
          <ac:cxnSpMkLst>
            <pc:docMk/>
            <pc:sldMk cId="4252018037" sldId="271"/>
            <ac:cxnSpMk id="31" creationId="{9F230DE8-AF6C-27C3-760D-E16AF6BB0561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29:49.715" v="707" actId="1076"/>
          <ac:cxnSpMkLst>
            <pc:docMk/>
            <pc:sldMk cId="4252018037" sldId="271"/>
            <ac:cxnSpMk id="34" creationId="{29C8F0E5-E2A1-0E10-FA81-EF7922AE89D8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30:28.826" v="716" actId="1076"/>
          <ac:cxnSpMkLst>
            <pc:docMk/>
            <pc:sldMk cId="4252018037" sldId="271"/>
            <ac:cxnSpMk id="35" creationId="{C0B0821D-CE63-4CEB-E0E7-9B95366F2CD2}"/>
          </ac:cxnSpMkLst>
        </pc:cxnChg>
      </pc:sldChg>
      <pc:sldChg chg="addSp delSp modSp modTransition">
        <pc:chgData name="Jagrit Goyal (IN48085)" userId="S::jagrit.10748085@ltimindtree.com::ababa82d-4d7b-4789-9912-837287b85788" providerId="AD" clId="Web-{BE5BA1C6-16CC-500C-4ED6-289D2FA58FE8}" dt="2024-09-22T15:04:32.581" v="1125" actId="1076"/>
        <pc:sldMkLst>
          <pc:docMk/>
          <pc:sldMk cId="3859372130" sldId="272"/>
        </pc:sldMkLst>
        <pc:spChg chg="mod">
          <ac:chgData name="Jagrit Goyal (IN48085)" userId="S::jagrit.10748085@ltimindtree.com::ababa82d-4d7b-4789-9912-837287b85788" providerId="AD" clId="Web-{BE5BA1C6-16CC-500C-4ED6-289D2FA58FE8}" dt="2024-09-22T15:04:21.987" v="1120" actId="1076"/>
          <ac:spMkLst>
            <pc:docMk/>
            <pc:sldMk cId="3859372130" sldId="272"/>
            <ac:spMk id="13" creationId="{B78F5D48-7A5F-06D1-12C2-C9B05042EBF1}"/>
          </ac:spMkLst>
        </pc:spChg>
        <pc:spChg chg="add mod">
          <ac:chgData name="Jagrit Goyal (IN48085)" userId="S::jagrit.10748085@ltimindtree.com::ababa82d-4d7b-4789-9912-837287b85788" providerId="AD" clId="Web-{BE5BA1C6-16CC-500C-4ED6-289D2FA58FE8}" dt="2024-09-22T15:04:08.425" v="1117" actId="1076"/>
          <ac:spMkLst>
            <pc:docMk/>
            <pc:sldMk cId="3859372130" sldId="272"/>
            <ac:spMk id="29" creationId="{DF06E080-69B0-528A-70C9-3F411BF7E89A}"/>
          </ac:spMkLst>
        </pc:spChg>
        <pc:picChg chg="del">
          <ac:chgData name="Jagrit Goyal (IN48085)" userId="S::jagrit.10748085@ltimindtree.com::ababa82d-4d7b-4789-9912-837287b85788" providerId="AD" clId="Web-{BE5BA1C6-16CC-500C-4ED6-289D2FA58FE8}" dt="2024-09-22T14:31:04.530" v="717"/>
          <ac:picMkLst>
            <pc:docMk/>
            <pc:sldMk cId="3859372130" sldId="272"/>
            <ac:picMk id="2" creationId="{A7902B47-F5D1-3042-91E1-96A9B35026CF}"/>
          </ac:picMkLst>
        </pc:picChg>
        <pc:picChg chg="mod">
          <ac:chgData name="Jagrit Goyal (IN48085)" userId="S::jagrit.10748085@ltimindtree.com::ababa82d-4d7b-4789-9912-837287b85788" providerId="AD" clId="Web-{BE5BA1C6-16CC-500C-4ED6-289D2FA58FE8}" dt="2024-09-22T15:04:32.581" v="1125" actId="1076"/>
          <ac:picMkLst>
            <pc:docMk/>
            <pc:sldMk cId="3859372130" sldId="272"/>
            <ac:picMk id="4" creationId="{FC8D6B75-0342-0732-1C2B-2428428DCF26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1:19.733" v="756" actId="1076"/>
          <ac:picMkLst>
            <pc:docMk/>
            <pc:sldMk cId="3859372130" sldId="272"/>
            <ac:picMk id="5" creationId="{1D77548A-E917-60E5-3F65-3F91863C4B12}"/>
          </ac:picMkLst>
        </pc:picChg>
        <pc:picChg chg="mod">
          <ac:chgData name="Jagrit Goyal (IN48085)" userId="S::jagrit.10748085@ltimindtree.com::ababa82d-4d7b-4789-9912-837287b85788" providerId="AD" clId="Web-{BE5BA1C6-16CC-500C-4ED6-289D2FA58FE8}" dt="2024-09-22T15:04:30.847" v="1124" actId="1076"/>
          <ac:picMkLst>
            <pc:docMk/>
            <pc:sldMk cId="3859372130" sldId="272"/>
            <ac:picMk id="7" creationId="{8080B998-6A6A-2E70-1CC9-81B82B28616D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4:32:30.859" v="776"/>
          <ac:picMkLst>
            <pc:docMk/>
            <pc:sldMk cId="3859372130" sldId="272"/>
            <ac:picMk id="8" creationId="{72F9DFF7-4144-5B55-4344-74E316FE8491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1:19.749" v="757" actId="1076"/>
          <ac:picMkLst>
            <pc:docMk/>
            <pc:sldMk cId="3859372130" sldId="272"/>
            <ac:picMk id="10" creationId="{F74A565A-4CA9-0B3B-42BA-0801FE25A672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1:19.764" v="758" actId="1076"/>
          <ac:picMkLst>
            <pc:docMk/>
            <pc:sldMk cId="3859372130" sldId="272"/>
            <ac:picMk id="14" creationId="{C746B2AF-EC8F-DDD1-7339-2E1F336BD0BF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1:19.717" v="753" actId="1076"/>
          <ac:picMkLst>
            <pc:docMk/>
            <pc:sldMk cId="3859372130" sldId="272"/>
            <ac:picMk id="16" creationId="{97C0C4FB-49C9-9CC3-F0F5-C9D69CEC355C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1:19.717" v="754" actId="1076"/>
          <ac:picMkLst>
            <pc:docMk/>
            <pc:sldMk cId="3859372130" sldId="272"/>
            <ac:picMk id="18" creationId="{3A32426D-4E44-FBF0-FBE6-7F74F430D5A0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5:04:17.175" v="1119" actId="1076"/>
          <ac:picMkLst>
            <pc:docMk/>
            <pc:sldMk cId="3859372130" sldId="272"/>
            <ac:picMk id="22" creationId="{50C2B52D-3163-726A-788F-E55D1B896585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2:33.687" v="778" actId="1076"/>
          <ac:picMkLst>
            <pc:docMk/>
            <pc:sldMk cId="3859372130" sldId="272"/>
            <ac:picMk id="28" creationId="{28FF4199-6B79-756E-EFBC-C662310F8ABE}"/>
          </ac:picMkLst>
        </pc:picChg>
        <pc:cxnChg chg="add mod">
          <ac:chgData name="Jagrit Goyal (IN48085)" userId="S::jagrit.10748085@ltimindtree.com::ababa82d-4d7b-4789-9912-837287b85788" providerId="AD" clId="Web-{BE5BA1C6-16CC-500C-4ED6-289D2FA58FE8}" dt="2024-09-22T14:31:19.733" v="755" actId="1076"/>
          <ac:cxnSpMkLst>
            <pc:docMk/>
            <pc:sldMk cId="3859372130" sldId="272"/>
            <ac:cxnSpMk id="20" creationId="{E0F93F97-51BA-E033-2CFB-1138C1E00C81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31:19.764" v="759" actId="1076"/>
          <ac:cxnSpMkLst>
            <pc:docMk/>
            <pc:sldMk cId="3859372130" sldId="272"/>
            <ac:cxnSpMk id="24" creationId="{8D07C44D-4648-32F6-9F05-5AC21B7F60C5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31:19.780" v="760" actId="1076"/>
          <ac:cxnSpMkLst>
            <pc:docMk/>
            <pc:sldMk cId="3859372130" sldId="272"/>
            <ac:cxnSpMk id="26" creationId="{A56607DD-A525-43CE-6892-9A5C1E855911}"/>
          </ac:cxnSpMkLst>
        </pc:cxnChg>
      </pc:sldChg>
      <pc:sldChg chg="addSp delSp modSp modTransition">
        <pc:chgData name="Jagrit Goyal (IN48085)" userId="S::jagrit.10748085@ltimindtree.com::ababa82d-4d7b-4789-9912-837287b85788" providerId="AD" clId="Web-{BE5BA1C6-16CC-500C-4ED6-289D2FA58FE8}" dt="2024-09-22T15:06:23.489" v="1150" actId="1076"/>
        <pc:sldMkLst>
          <pc:docMk/>
          <pc:sldMk cId="3807986084" sldId="273"/>
        </pc:sldMkLst>
        <pc:spChg chg="mod">
          <ac:chgData name="Jagrit Goyal (IN48085)" userId="S::jagrit.10748085@ltimindtree.com::ababa82d-4d7b-4789-9912-837287b85788" providerId="AD" clId="Web-{BE5BA1C6-16CC-500C-4ED6-289D2FA58FE8}" dt="2024-09-22T15:05:26.644" v="1142" actId="1076"/>
          <ac:spMkLst>
            <pc:docMk/>
            <pc:sldMk cId="3807986084" sldId="273"/>
            <ac:spMk id="11" creationId="{7F585B8E-356B-ECE8-5509-109D12D43065}"/>
          </ac:spMkLst>
        </pc:spChg>
        <pc:spChg chg="mod">
          <ac:chgData name="Jagrit Goyal (IN48085)" userId="S::jagrit.10748085@ltimindtree.com::ababa82d-4d7b-4789-9912-837287b85788" providerId="AD" clId="Web-{BE5BA1C6-16CC-500C-4ED6-289D2FA58FE8}" dt="2024-09-22T15:05:23.082" v="1141" actId="1076"/>
          <ac:spMkLst>
            <pc:docMk/>
            <pc:sldMk cId="3807986084" sldId="273"/>
            <ac:spMk id="13" creationId="{B78F5D48-7A5F-06D1-12C2-C9B05042EBF1}"/>
          </ac:spMkLst>
        </pc:spChg>
        <pc:picChg chg="add del mod modCrop">
          <ac:chgData name="Jagrit Goyal (IN48085)" userId="S::jagrit.10748085@ltimindtree.com::ababa82d-4d7b-4789-9912-837287b85788" providerId="AD" clId="Web-{BE5BA1C6-16CC-500C-4ED6-289D2FA58FE8}" dt="2024-09-22T15:06:12.801" v="1146"/>
          <ac:picMkLst>
            <pc:docMk/>
            <pc:sldMk cId="3807986084" sldId="273"/>
            <ac:picMk id="2" creationId="{0B940A67-1F69-F3F2-CB5D-84777C63BFEA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4:34:08.485" v="810"/>
          <ac:picMkLst>
            <pc:docMk/>
            <pc:sldMk cId="3807986084" sldId="273"/>
            <ac:picMk id="3" creationId="{B6204880-662D-B236-809D-0DAC761397C5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4:21.251" v="830" actId="1076"/>
          <ac:picMkLst>
            <pc:docMk/>
            <pc:sldMk cId="3807986084" sldId="273"/>
            <ac:picMk id="5" creationId="{81D9CA5C-B461-ECD1-1837-A54FF227866C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4:21.251" v="831" actId="1076"/>
          <ac:picMkLst>
            <pc:docMk/>
            <pc:sldMk cId="3807986084" sldId="273"/>
            <ac:picMk id="7" creationId="{BB94C624-6255-B648-03EC-AD6722FE905C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4:21.266" v="832" actId="1076"/>
          <ac:picMkLst>
            <pc:docMk/>
            <pc:sldMk cId="3807986084" sldId="273"/>
            <ac:picMk id="9" creationId="{BB539B2A-EBA3-6181-6C13-C08D41AB3796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4:21.266" v="833" actId="1076"/>
          <ac:picMkLst>
            <pc:docMk/>
            <pc:sldMk cId="3807986084" sldId="273"/>
            <ac:picMk id="12" creationId="{5BD282DD-AD9C-7FC1-3DFD-59AA6552E540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4:21.282" v="834" actId="1076"/>
          <ac:picMkLst>
            <pc:docMk/>
            <pc:sldMk cId="3807986084" sldId="273"/>
            <ac:picMk id="15" creationId="{0AF42534-6A13-21BF-F528-9B89AC93E6DB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4:17.376" v="827" actId="1076"/>
          <ac:picMkLst>
            <pc:docMk/>
            <pc:sldMk cId="3807986084" sldId="273"/>
            <ac:picMk id="19" creationId="{7884BCC9-4425-DCD3-4366-40F8B433D37F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34:26.579" v="839" actId="14100"/>
          <ac:picMkLst>
            <pc:docMk/>
            <pc:sldMk cId="3807986084" sldId="273"/>
            <ac:picMk id="25" creationId="{EC7BACFC-0917-A962-B728-4E10F2CBE538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5:06:23.489" v="1150" actId="1076"/>
          <ac:picMkLst>
            <pc:docMk/>
            <pc:sldMk cId="3807986084" sldId="273"/>
            <ac:picMk id="26" creationId="{3F9B5475-F282-A31F-9C70-F70A90436D48}"/>
          </ac:picMkLst>
        </pc:picChg>
        <pc:cxnChg chg="add mod">
          <ac:chgData name="Jagrit Goyal (IN48085)" userId="S::jagrit.10748085@ltimindtree.com::ababa82d-4d7b-4789-9912-837287b85788" providerId="AD" clId="Web-{BE5BA1C6-16CC-500C-4ED6-289D2FA58FE8}" dt="2024-09-22T14:34:21.282" v="835" actId="1076"/>
          <ac:cxnSpMkLst>
            <pc:docMk/>
            <pc:sldMk cId="3807986084" sldId="273"/>
            <ac:cxnSpMk id="17" creationId="{411F9EE0-E8E6-9549-7FB1-BFD25D7DA8C4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34:21.298" v="836" actId="1076"/>
          <ac:cxnSpMkLst>
            <pc:docMk/>
            <pc:sldMk cId="3807986084" sldId="273"/>
            <ac:cxnSpMk id="21" creationId="{A01A0AE7-F567-3556-AE24-9B8D660A2DB8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34:21.298" v="837" actId="1076"/>
          <ac:cxnSpMkLst>
            <pc:docMk/>
            <pc:sldMk cId="3807986084" sldId="273"/>
            <ac:cxnSpMk id="23" creationId="{411958DE-6C4E-833E-F358-9D4AFBC1C4C9}"/>
          </ac:cxnSpMkLst>
        </pc:cxnChg>
      </pc:sldChg>
      <pc:sldChg chg="addSp delSp modSp add replId">
        <pc:chgData name="Jagrit Goyal (IN48085)" userId="S::jagrit.10748085@ltimindtree.com::ababa82d-4d7b-4789-9912-837287b85788" providerId="AD" clId="Web-{BE5BA1C6-16CC-500C-4ED6-289D2FA58FE8}" dt="2024-09-22T14:10:11.103" v="542" actId="1076"/>
        <pc:sldMkLst>
          <pc:docMk/>
          <pc:sldMk cId="2150525778" sldId="275"/>
        </pc:sldMkLst>
        <pc:spChg chg="add del mod">
          <ac:chgData name="Jagrit Goyal (IN48085)" userId="S::jagrit.10748085@ltimindtree.com::ababa82d-4d7b-4789-9912-837287b85788" providerId="AD" clId="Web-{BE5BA1C6-16CC-500C-4ED6-289D2FA58FE8}" dt="2024-09-22T13:24:17.113" v="80"/>
          <ac:spMkLst>
            <pc:docMk/>
            <pc:sldMk cId="2150525778" sldId="275"/>
            <ac:spMk id="3" creationId="{AC5E5A3C-E8A7-6040-03E3-B0654703E158}"/>
          </ac:spMkLst>
        </pc:spChg>
        <pc:spChg chg="mod">
          <ac:chgData name="Jagrit Goyal (IN48085)" userId="S::jagrit.10748085@ltimindtree.com::ababa82d-4d7b-4789-9912-837287b85788" providerId="AD" clId="Web-{BE5BA1C6-16CC-500C-4ED6-289D2FA58FE8}" dt="2024-09-22T13:35:45.452" v="234" actId="1076"/>
          <ac:spMkLst>
            <pc:docMk/>
            <pc:sldMk cId="2150525778" sldId="275"/>
            <ac:spMk id="13" creationId="{B78F5D48-7A5F-06D1-12C2-C9B05042EBF1}"/>
          </ac:spMkLst>
        </pc:spChg>
        <pc:spChg chg="add del mod">
          <ac:chgData name="Jagrit Goyal (IN48085)" userId="S::jagrit.10748085@ltimindtree.com::ababa82d-4d7b-4789-9912-837287b85788" providerId="AD" clId="Web-{BE5BA1C6-16CC-500C-4ED6-289D2FA58FE8}" dt="2024-09-22T14:07:45.976" v="510"/>
          <ac:spMkLst>
            <pc:docMk/>
            <pc:sldMk cId="2150525778" sldId="275"/>
            <ac:spMk id="30" creationId="{D759294F-0985-E418-4847-D2373BAFCE47}"/>
          </ac:spMkLst>
        </pc:spChg>
        <pc:picChg chg="del">
          <ac:chgData name="Jagrit Goyal (IN48085)" userId="S::jagrit.10748085@ltimindtree.com::ababa82d-4d7b-4789-9912-837287b85788" providerId="AD" clId="Web-{BE5BA1C6-16CC-500C-4ED6-289D2FA58FE8}" dt="2024-09-22T13:24:08.051" v="79"/>
          <ac:picMkLst>
            <pc:docMk/>
            <pc:sldMk cId="2150525778" sldId="275"/>
            <ac:picMk id="4" creationId="{C2C4C1DF-0BB3-4B8F-1D64-A04E72871709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3:54:02.981" v="377" actId="1076"/>
          <ac:picMkLst>
            <pc:docMk/>
            <pc:sldMk cId="2150525778" sldId="275"/>
            <ac:picMk id="5" creationId="{BDB4EDA1-18C0-3B63-1B78-B3FACEAF523C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3:27:53.009" v="128"/>
          <ac:picMkLst>
            <pc:docMk/>
            <pc:sldMk cId="2150525778" sldId="275"/>
            <ac:picMk id="6" creationId="{B55749AC-4170-BFFA-95F1-1A6606C98B7A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3:50:11.229" v="334" actId="1076"/>
          <ac:picMkLst>
            <pc:docMk/>
            <pc:sldMk cId="2150525778" sldId="275"/>
            <ac:picMk id="7" creationId="{AC298727-4DD7-0219-5A95-430031BBC86B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3:50:31.307" v="348" actId="1076"/>
          <ac:picMkLst>
            <pc:docMk/>
            <pc:sldMk cId="2150525778" sldId="275"/>
            <ac:picMk id="8" creationId="{39B6D05C-B00E-BB54-D119-1DB0680BF6E5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10:02.884" v="541" actId="1076"/>
          <ac:picMkLst>
            <pc:docMk/>
            <pc:sldMk cId="2150525778" sldId="275"/>
            <ac:picMk id="9" creationId="{E12F03C4-7EBF-3E73-08A9-BBD55392C007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3:52:02.511" v="365" actId="1076"/>
          <ac:picMkLst>
            <pc:docMk/>
            <pc:sldMk cId="2150525778" sldId="275"/>
            <ac:picMk id="10" creationId="{94018ED3-E1E5-CEC8-ADC6-DC76698537CD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3:25:20.974" v="95"/>
          <ac:picMkLst>
            <pc:docMk/>
            <pc:sldMk cId="2150525778" sldId="275"/>
            <ac:picMk id="11" creationId="{4CF0ECD2-C0C6-DBB4-AF28-DD16EBC8D58F}"/>
          </ac:picMkLst>
        </pc:picChg>
        <pc:picChg chg="add del mod">
          <ac:chgData name="Jagrit Goyal (IN48085)" userId="S::jagrit.10748085@ltimindtree.com::ababa82d-4d7b-4789-9912-837287b85788" providerId="AD" clId="Web-{BE5BA1C6-16CC-500C-4ED6-289D2FA58FE8}" dt="2024-09-22T13:25:17.770" v="93"/>
          <ac:picMkLst>
            <pc:docMk/>
            <pc:sldMk cId="2150525778" sldId="275"/>
            <ac:picMk id="12" creationId="{97EBE2FB-D9FE-4250-25B5-265F9BFA1CDB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10:11.103" v="542" actId="1076"/>
          <ac:picMkLst>
            <pc:docMk/>
            <pc:sldMk cId="2150525778" sldId="275"/>
            <ac:picMk id="14" creationId="{568B3BF9-80B9-0737-FADC-7861800A6B27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3:52:20.215" v="372" actId="1076"/>
          <ac:picMkLst>
            <pc:docMk/>
            <pc:sldMk cId="2150525778" sldId="275"/>
            <ac:picMk id="15" creationId="{483794C1-2F22-9019-897A-FC3A387EE104}"/>
          </ac:picMkLst>
        </pc:picChg>
        <pc:picChg chg="add mod">
          <ac:chgData name="Jagrit Goyal (IN48085)" userId="S::jagrit.10748085@ltimindtree.com::ababa82d-4d7b-4789-9912-837287b85788" providerId="AD" clId="Web-{BE5BA1C6-16CC-500C-4ED6-289D2FA58FE8}" dt="2024-09-22T14:09:48.165" v="538" actId="1076"/>
          <ac:picMkLst>
            <pc:docMk/>
            <pc:sldMk cId="2150525778" sldId="275"/>
            <ac:picMk id="29" creationId="{AB040379-1804-2D0A-044F-78D82BD6AF70}"/>
          </ac:picMkLst>
        </pc:picChg>
        <pc:cxnChg chg="add del">
          <ac:chgData name="Jagrit Goyal (IN48085)" userId="S::jagrit.10748085@ltimindtree.com::ababa82d-4d7b-4789-9912-837287b85788" providerId="AD" clId="Web-{BE5BA1C6-16CC-500C-4ED6-289D2FA58FE8}" dt="2024-09-22T13:27:48.852" v="126"/>
          <ac:cxnSpMkLst>
            <pc:docMk/>
            <pc:sldMk cId="2150525778" sldId="275"/>
            <ac:cxnSpMk id="16" creationId="{039A0DBB-8FFF-D95C-93DF-CB4D3327A5EC}"/>
          </ac:cxnSpMkLst>
        </pc:cxnChg>
        <pc:cxnChg chg="add del">
          <ac:chgData name="Jagrit Goyal (IN48085)" userId="S::jagrit.10748085@ltimindtree.com::ababa82d-4d7b-4789-9912-837287b85788" providerId="AD" clId="Web-{BE5BA1C6-16CC-500C-4ED6-289D2FA58FE8}" dt="2024-09-22T13:27:47.305" v="125"/>
          <ac:cxnSpMkLst>
            <pc:docMk/>
            <pc:sldMk cId="2150525778" sldId="275"/>
            <ac:cxnSpMk id="17" creationId="{68FFBE7E-8378-3F0B-0ED2-4C314FE53F2C}"/>
          </ac:cxnSpMkLst>
        </pc:cxnChg>
        <pc:cxnChg chg="add del mod">
          <ac:chgData name="Jagrit Goyal (IN48085)" userId="S::jagrit.10748085@ltimindtree.com::ababa82d-4d7b-4789-9912-837287b85788" providerId="AD" clId="Web-{BE5BA1C6-16CC-500C-4ED6-289D2FA58FE8}" dt="2024-09-22T13:27:44.633" v="124"/>
          <ac:cxnSpMkLst>
            <pc:docMk/>
            <pc:sldMk cId="2150525778" sldId="275"/>
            <ac:cxnSpMk id="18" creationId="{1C5210D0-FFA4-5A52-5450-57B37233EBFE}"/>
          </ac:cxnSpMkLst>
        </pc:cxnChg>
        <pc:cxnChg chg="add del">
          <ac:chgData name="Jagrit Goyal (IN48085)" userId="S::jagrit.10748085@ltimindtree.com::ababa82d-4d7b-4789-9912-837287b85788" providerId="AD" clId="Web-{BE5BA1C6-16CC-500C-4ED6-289D2FA58FE8}" dt="2024-09-22T13:27:42.212" v="121"/>
          <ac:cxnSpMkLst>
            <pc:docMk/>
            <pc:sldMk cId="2150525778" sldId="275"/>
            <ac:cxnSpMk id="19" creationId="{CFC2A2F3-AB0A-DF30-3266-F3E78867916A}"/>
          </ac:cxnSpMkLst>
        </pc:cxnChg>
        <pc:cxnChg chg="add del mod">
          <ac:chgData name="Jagrit Goyal (IN48085)" userId="S::jagrit.10748085@ltimindtree.com::ababa82d-4d7b-4789-9912-837287b85788" providerId="AD" clId="Web-{BE5BA1C6-16CC-500C-4ED6-289D2FA58FE8}" dt="2024-09-22T13:27:41.446" v="120"/>
          <ac:cxnSpMkLst>
            <pc:docMk/>
            <pc:sldMk cId="2150525778" sldId="275"/>
            <ac:cxnSpMk id="20" creationId="{C4DAE9C7-D51D-EC91-3A45-0D6D6CDF0B84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3:50:11.244" v="337" actId="1076"/>
          <ac:cxnSpMkLst>
            <pc:docMk/>
            <pc:sldMk cId="2150525778" sldId="275"/>
            <ac:cxnSpMk id="21" creationId="{EF941C78-46AA-1770-E440-13964948CAD0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3:50:11.260" v="338" actId="1076"/>
          <ac:cxnSpMkLst>
            <pc:docMk/>
            <pc:sldMk cId="2150525778" sldId="275"/>
            <ac:cxnSpMk id="22" creationId="{7C278C2B-0031-4A4E-17B8-7654FAC20F2E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3:52:23.621" v="373" actId="1076"/>
          <ac:cxnSpMkLst>
            <pc:docMk/>
            <pc:sldMk cId="2150525778" sldId="275"/>
            <ac:cxnSpMk id="23" creationId="{D141692C-6CDD-0A61-80B8-93980C3684AC}"/>
          </ac:cxnSpMkLst>
        </pc:cxnChg>
        <pc:cxnChg chg="add del mod">
          <ac:chgData name="Jagrit Goyal (IN48085)" userId="S::jagrit.10748085@ltimindtree.com::ababa82d-4d7b-4789-9912-837287b85788" providerId="AD" clId="Web-{BE5BA1C6-16CC-500C-4ED6-289D2FA58FE8}" dt="2024-09-22T13:48:48.398" v="319"/>
          <ac:cxnSpMkLst>
            <pc:docMk/>
            <pc:sldMk cId="2150525778" sldId="275"/>
            <ac:cxnSpMk id="24" creationId="{A7A4EF79-276A-BBD2-4175-CDC28BA511FB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09:41.775" v="536" actId="14100"/>
          <ac:cxnSpMkLst>
            <pc:docMk/>
            <pc:sldMk cId="2150525778" sldId="275"/>
            <ac:cxnSpMk id="25" creationId="{E8E6CBCF-1CC6-A72B-1AA8-18873FD94E94}"/>
          </ac:cxnSpMkLst>
        </pc:cxnChg>
        <pc:cxnChg chg="add del mod">
          <ac:chgData name="Jagrit Goyal (IN48085)" userId="S::jagrit.10748085@ltimindtree.com::ababa82d-4d7b-4789-9912-837287b85788" providerId="AD" clId="Web-{BE5BA1C6-16CC-500C-4ED6-289D2FA58FE8}" dt="2024-09-22T14:05:02.740" v="483"/>
          <ac:cxnSpMkLst>
            <pc:docMk/>
            <pc:sldMk cId="2150525778" sldId="275"/>
            <ac:cxnSpMk id="26" creationId="{88864258-BE76-2884-68E8-E816C3D02CF5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3:52:02.511" v="366" actId="1076"/>
          <ac:cxnSpMkLst>
            <pc:docMk/>
            <pc:sldMk cId="2150525778" sldId="275"/>
            <ac:cxnSpMk id="27" creationId="{44B650DA-D81B-87D9-305C-C9E4E1FED977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09:55.681" v="539" actId="14100"/>
          <ac:cxnSpMkLst>
            <pc:docMk/>
            <pc:sldMk cId="2150525778" sldId="275"/>
            <ac:cxnSpMk id="28" creationId="{83A5D662-C1A7-7CE8-3078-ED32D0EEBA9E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09:59.884" v="540" actId="14100"/>
          <ac:cxnSpMkLst>
            <pc:docMk/>
            <pc:sldMk cId="2150525778" sldId="275"/>
            <ac:cxnSpMk id="32" creationId="{7922D151-2B99-4ECD-A59B-9FC3DABC53B0}"/>
          </ac:cxnSpMkLst>
        </pc:cxnChg>
        <pc:cxnChg chg="add mod">
          <ac:chgData name="Jagrit Goyal (IN48085)" userId="S::jagrit.10748085@ltimindtree.com::ababa82d-4d7b-4789-9912-837287b85788" providerId="AD" clId="Web-{BE5BA1C6-16CC-500C-4ED6-289D2FA58FE8}" dt="2024-09-22T14:09:19.384" v="530" actId="1076"/>
          <ac:cxnSpMkLst>
            <pc:docMk/>
            <pc:sldMk cId="2150525778" sldId="275"/>
            <ac:cxnSpMk id="33" creationId="{5BFB22CD-1A6A-F0B7-97A1-30577F7DB6F0}"/>
          </ac:cxnSpMkLst>
        </pc:cxnChg>
      </pc:sldChg>
      <pc:sldChg chg="addSp delSp modSp add replId">
        <pc:chgData name="Jagrit Goyal (IN48085)" userId="S::jagrit.10748085@ltimindtree.com::ababa82d-4d7b-4789-9912-837287b85788" providerId="AD" clId="Web-{BE5BA1C6-16CC-500C-4ED6-289D2FA58FE8}" dt="2024-09-22T14:55:59.935" v="1015" actId="1076"/>
        <pc:sldMkLst>
          <pc:docMk/>
          <pc:sldMk cId="635922006" sldId="276"/>
        </pc:sldMkLst>
        <pc:spChg chg="add mod">
          <ac:chgData name="Jagrit Goyal (IN48085)" userId="S::jagrit.10748085@ltimindtree.com::ababa82d-4d7b-4789-9912-837287b85788" providerId="AD" clId="Web-{BE5BA1C6-16CC-500C-4ED6-289D2FA58FE8}" dt="2024-09-22T14:55:59.935" v="1015" actId="1076"/>
          <ac:spMkLst>
            <pc:docMk/>
            <pc:sldMk cId="635922006" sldId="276"/>
            <ac:spMk id="2" creationId="{2B810A19-60B7-EBB9-6DAB-B7999D13FC68}"/>
          </ac:spMkLst>
        </pc:spChg>
        <pc:spChg chg="add mod">
          <ac:chgData name="Jagrit Goyal (IN48085)" userId="S::jagrit.10748085@ltimindtree.com::ababa82d-4d7b-4789-9912-837287b85788" providerId="AD" clId="Web-{BE5BA1C6-16CC-500C-4ED6-289D2FA58FE8}" dt="2024-09-22T14:50:04.881" v="1013" actId="20577"/>
          <ac:spMkLst>
            <pc:docMk/>
            <pc:sldMk cId="635922006" sldId="276"/>
            <ac:spMk id="3" creationId="{EDE7BC7B-A1CA-8D4F-3399-07B1EFBBDB71}"/>
          </ac:spMkLst>
        </pc:spChg>
        <pc:picChg chg="del">
          <ac:chgData name="Jagrit Goyal (IN48085)" userId="S::jagrit.10748085@ltimindtree.com::ababa82d-4d7b-4789-9912-837287b85788" providerId="AD" clId="Web-{BE5BA1C6-16CC-500C-4ED6-289D2FA58FE8}" dt="2024-09-22T14:39:34.714" v="862"/>
          <ac:picMkLst>
            <pc:docMk/>
            <pc:sldMk cId="635922006" sldId="276"/>
            <ac:picMk id="4" creationId="{BBB925AC-20F7-C835-A8E0-2C740C9A375A}"/>
          </ac:picMkLst>
        </pc:picChg>
      </pc:sldChg>
      <pc:sldChg chg="add del replId">
        <pc:chgData name="Jagrit Goyal (IN48085)" userId="S::jagrit.10748085@ltimindtree.com::ababa82d-4d7b-4789-9912-837287b85788" providerId="AD" clId="Web-{BE5BA1C6-16CC-500C-4ED6-289D2FA58FE8}" dt="2024-09-22T13:57:09.015" v="393"/>
        <pc:sldMkLst>
          <pc:docMk/>
          <pc:sldMk cId="3654763698" sldId="276"/>
        </pc:sldMkLst>
      </pc:sldChg>
    </pc:docChg>
  </pc:docChgLst>
  <pc:docChgLst>
    <pc:chgData name="Jagrit Goyal (IN48085)" userId="S::jagrit.10748085@ltimindtree.com::ababa82d-4d7b-4789-9912-837287b85788" providerId="AD" clId="Web-{3BDE9FC8-4B5A-71FB-AA38-01A56CA857A4}"/>
    <pc:docChg chg="modSld">
      <pc:chgData name="Jagrit Goyal (IN48085)" userId="S::jagrit.10748085@ltimindtree.com::ababa82d-4d7b-4789-9912-837287b85788" providerId="AD" clId="Web-{3BDE9FC8-4B5A-71FB-AA38-01A56CA857A4}" dt="2024-09-21T10:34:19.013" v="41" actId="1076"/>
      <pc:docMkLst>
        <pc:docMk/>
      </pc:docMkLst>
      <pc:sldChg chg="modSp">
        <pc:chgData name="Jagrit Goyal (IN48085)" userId="S::jagrit.10748085@ltimindtree.com::ababa82d-4d7b-4789-9912-837287b85788" providerId="AD" clId="Web-{3BDE9FC8-4B5A-71FB-AA38-01A56CA857A4}" dt="2024-09-21T07:13:38.172" v="13" actId="20577"/>
        <pc:sldMkLst>
          <pc:docMk/>
          <pc:sldMk cId="245837743" sldId="256"/>
        </pc:sldMkLst>
        <pc:spChg chg="mod">
          <ac:chgData name="Jagrit Goyal (IN48085)" userId="S::jagrit.10748085@ltimindtree.com::ababa82d-4d7b-4789-9912-837287b85788" providerId="AD" clId="Web-{3BDE9FC8-4B5A-71FB-AA38-01A56CA857A4}" dt="2024-09-21T07:13:38.172" v="13" actId="20577"/>
          <ac:spMkLst>
            <pc:docMk/>
            <pc:sldMk cId="245837743" sldId="256"/>
            <ac:spMk id="7" creationId="{5B0D86A4-9195-AD48-3519-EB4457FB6D5C}"/>
          </ac:spMkLst>
        </pc:spChg>
        <pc:spChg chg="mod">
          <ac:chgData name="Jagrit Goyal (IN48085)" userId="S::jagrit.10748085@ltimindtree.com::ababa82d-4d7b-4789-9912-837287b85788" providerId="AD" clId="Web-{3BDE9FC8-4B5A-71FB-AA38-01A56CA857A4}" dt="2024-09-21T07:00:36.648" v="9" actId="20577"/>
          <ac:spMkLst>
            <pc:docMk/>
            <pc:sldMk cId="245837743" sldId="256"/>
            <ac:spMk id="15" creationId="{9E82882D-F3C1-4C31-B151-94048313653A}"/>
          </ac:spMkLst>
        </pc:spChg>
      </pc:sldChg>
      <pc:sldChg chg="addSp delSp modSp">
        <pc:chgData name="Jagrit Goyal (IN48085)" userId="S::jagrit.10748085@ltimindtree.com::ababa82d-4d7b-4789-9912-837287b85788" providerId="AD" clId="Web-{3BDE9FC8-4B5A-71FB-AA38-01A56CA857A4}" dt="2024-09-21T10:33:46.185" v="33"/>
        <pc:sldMkLst>
          <pc:docMk/>
          <pc:sldMk cId="1026570127" sldId="267"/>
        </pc:sldMkLst>
        <pc:spChg chg="add del mod">
          <ac:chgData name="Jagrit Goyal (IN48085)" userId="S::jagrit.10748085@ltimindtree.com::ababa82d-4d7b-4789-9912-837287b85788" providerId="AD" clId="Web-{3BDE9FC8-4B5A-71FB-AA38-01A56CA857A4}" dt="2024-09-21T10:33:46.185" v="33"/>
          <ac:spMkLst>
            <pc:docMk/>
            <pc:sldMk cId="1026570127" sldId="267"/>
            <ac:spMk id="3" creationId="{B543F347-3C00-2573-E914-497E710488AD}"/>
          </ac:spMkLst>
        </pc:spChg>
        <pc:spChg chg="add del mod">
          <ac:chgData name="Jagrit Goyal (IN48085)" userId="S::jagrit.10748085@ltimindtree.com::ababa82d-4d7b-4789-9912-837287b85788" providerId="AD" clId="Web-{3BDE9FC8-4B5A-71FB-AA38-01A56CA857A4}" dt="2024-09-21T10:33:46.185" v="32"/>
          <ac:spMkLst>
            <pc:docMk/>
            <pc:sldMk cId="1026570127" sldId="267"/>
            <ac:spMk id="5" creationId="{9F1C5C9B-7F0E-D0FC-DAC0-F6C45481E8DD}"/>
          </ac:spMkLst>
        </pc:spChg>
        <pc:spChg chg="add del">
          <ac:chgData name="Jagrit Goyal (IN48085)" userId="S::jagrit.10748085@ltimindtree.com::ababa82d-4d7b-4789-9912-837287b85788" providerId="AD" clId="Web-{3BDE9FC8-4B5A-71FB-AA38-01A56CA857A4}" dt="2024-09-21T10:33:46.185" v="32"/>
          <ac:spMkLst>
            <pc:docMk/>
            <pc:sldMk cId="1026570127" sldId="267"/>
            <ac:spMk id="11" creationId="{7F585B8E-356B-ECE8-5509-109D12D43065}"/>
          </ac:spMkLst>
        </pc:spChg>
        <pc:spChg chg="add del">
          <ac:chgData name="Jagrit Goyal (IN48085)" userId="S::jagrit.10748085@ltimindtree.com::ababa82d-4d7b-4789-9912-837287b85788" providerId="AD" clId="Web-{3BDE9FC8-4B5A-71FB-AA38-01A56CA857A4}" dt="2024-09-21T10:24:40.509" v="26"/>
          <ac:spMkLst>
            <pc:docMk/>
            <pc:sldMk cId="1026570127" sldId="267"/>
            <ac:spMk id="12" creationId="{25BB2891-20E3-15A9-5E12-21E7FB3983E8}"/>
          </ac:spMkLst>
        </pc:spChg>
        <pc:spChg chg="add del">
          <ac:chgData name="Jagrit Goyal (IN48085)" userId="S::jagrit.10748085@ltimindtree.com::ababa82d-4d7b-4789-9912-837287b85788" providerId="AD" clId="Web-{3BDE9FC8-4B5A-71FB-AA38-01A56CA857A4}" dt="2024-09-21T10:33:46.185" v="33"/>
          <ac:spMkLst>
            <pc:docMk/>
            <pc:sldMk cId="1026570127" sldId="267"/>
            <ac:spMk id="13" creationId="{B78F5D48-7A5F-06D1-12C2-C9B05042EBF1}"/>
          </ac:spMkLst>
        </pc:spChg>
        <pc:picChg chg="add del mod ord">
          <ac:chgData name="Jagrit Goyal (IN48085)" userId="S::jagrit.10748085@ltimindtree.com::ababa82d-4d7b-4789-9912-837287b85788" providerId="AD" clId="Web-{3BDE9FC8-4B5A-71FB-AA38-01A56CA857A4}" dt="2024-09-21T10:23:49.165" v="17"/>
          <ac:picMkLst>
            <pc:docMk/>
            <pc:sldMk cId="1026570127" sldId="267"/>
            <ac:picMk id="6" creationId="{A57190AC-2858-6479-95F7-39E1B85339FD}"/>
          </ac:picMkLst>
        </pc:picChg>
        <pc:picChg chg="add del mod">
          <ac:chgData name="Jagrit Goyal (IN48085)" userId="S::jagrit.10748085@ltimindtree.com::ababa82d-4d7b-4789-9912-837287b85788" providerId="AD" clId="Web-{3BDE9FC8-4B5A-71FB-AA38-01A56CA857A4}" dt="2024-09-21T10:24:44.946" v="27"/>
          <ac:picMkLst>
            <pc:docMk/>
            <pc:sldMk cId="1026570127" sldId="267"/>
            <ac:picMk id="7" creationId="{EB6B69F3-6DF9-3380-E901-4D326A7C5B4E}"/>
          </ac:picMkLst>
        </pc:picChg>
        <pc:picChg chg="add del mod">
          <ac:chgData name="Jagrit Goyal (IN48085)" userId="S::jagrit.10748085@ltimindtree.com::ababa82d-4d7b-4789-9912-837287b85788" providerId="AD" clId="Web-{3BDE9FC8-4B5A-71FB-AA38-01A56CA857A4}" dt="2024-09-21T10:33:42.997" v="29"/>
          <ac:picMkLst>
            <pc:docMk/>
            <pc:sldMk cId="1026570127" sldId="267"/>
            <ac:picMk id="8" creationId="{53E37BBC-22CA-DE15-5E17-FF63C0693117}"/>
          </ac:picMkLst>
        </pc:picChg>
      </pc:sldChg>
      <pc:sldChg chg="addSp delSp modSp">
        <pc:chgData name="Jagrit Goyal (IN48085)" userId="S::jagrit.10748085@ltimindtree.com::ababa82d-4d7b-4789-9912-837287b85788" providerId="AD" clId="Web-{3BDE9FC8-4B5A-71FB-AA38-01A56CA857A4}" dt="2024-09-21T10:34:19.013" v="41" actId="1076"/>
        <pc:sldMkLst>
          <pc:docMk/>
          <pc:sldMk cId="382526054" sldId="268"/>
        </pc:sldMkLst>
        <pc:spChg chg="add del mod">
          <ac:chgData name="Jagrit Goyal (IN48085)" userId="S::jagrit.10748085@ltimindtree.com::ababa82d-4d7b-4789-9912-837287b85788" providerId="AD" clId="Web-{3BDE9FC8-4B5A-71FB-AA38-01A56CA857A4}" dt="2024-09-21T10:34:01.138" v="35"/>
          <ac:spMkLst>
            <pc:docMk/>
            <pc:sldMk cId="382526054" sldId="268"/>
            <ac:spMk id="3" creationId="{C9C4EC61-2925-86C8-D436-B07597E92A99}"/>
          </ac:spMkLst>
        </pc:spChg>
        <pc:spChg chg="del">
          <ac:chgData name="Jagrit Goyal (IN48085)" userId="S::jagrit.10748085@ltimindtree.com::ababa82d-4d7b-4789-9912-837287b85788" providerId="AD" clId="Web-{3BDE9FC8-4B5A-71FB-AA38-01A56CA857A4}" dt="2024-09-21T10:33:59.700" v="34"/>
          <ac:spMkLst>
            <pc:docMk/>
            <pc:sldMk cId="382526054" sldId="268"/>
            <ac:spMk id="11" creationId="{7F585B8E-356B-ECE8-5509-109D12D43065}"/>
          </ac:spMkLst>
        </pc:spChg>
        <pc:picChg chg="add mod ord">
          <ac:chgData name="Jagrit Goyal (IN48085)" userId="S::jagrit.10748085@ltimindtree.com::ababa82d-4d7b-4789-9912-837287b85788" providerId="AD" clId="Web-{3BDE9FC8-4B5A-71FB-AA38-01A56CA857A4}" dt="2024-09-21T10:34:19.013" v="41" actId="1076"/>
          <ac:picMkLst>
            <pc:docMk/>
            <pc:sldMk cId="382526054" sldId="268"/>
            <ac:picMk id="4" creationId="{C2C4C1DF-0BB3-4B8F-1D64-A04E72871709}"/>
          </ac:picMkLst>
        </pc:picChg>
      </pc:sldChg>
    </pc:docChg>
  </pc:docChgLst>
  <pc:docChgLst>
    <pc:chgData name="Jagrit Goyal (IN48085)" userId="S::jagrit.10748085@ltimindtree.com::ababa82d-4d7b-4789-9912-837287b85788" providerId="AD" clId="Web-{71FB5F4A-FD65-60A0-FBCE-E34BD5AF0BED}"/>
    <pc:docChg chg="addSld modSld">
      <pc:chgData name="Jagrit Goyal (IN48085)" userId="S::jagrit.10748085@ltimindtree.com::ababa82d-4d7b-4789-9912-837287b85788" providerId="AD" clId="Web-{71FB5F4A-FD65-60A0-FBCE-E34BD5AF0BED}" dt="2024-09-22T09:56:12.827" v="249" actId="20577"/>
      <pc:docMkLst>
        <pc:docMk/>
      </pc:docMkLst>
      <pc:sldChg chg="modSp">
        <pc:chgData name="Jagrit Goyal (IN48085)" userId="S::jagrit.10748085@ltimindtree.com::ababa82d-4d7b-4789-9912-837287b85788" providerId="AD" clId="Web-{71FB5F4A-FD65-60A0-FBCE-E34BD5AF0BED}" dt="2024-09-22T09:43:24.585" v="237"/>
        <pc:sldMkLst>
          <pc:docMk/>
          <pc:sldMk cId="245837743" sldId="256"/>
        </pc:sldMkLst>
        <pc:spChg chg="mod">
          <ac:chgData name="Jagrit Goyal (IN48085)" userId="S::jagrit.10748085@ltimindtree.com::ababa82d-4d7b-4789-9912-837287b85788" providerId="AD" clId="Web-{71FB5F4A-FD65-60A0-FBCE-E34BD5AF0BED}" dt="2024-09-22T09:43:24.585" v="237"/>
          <ac:spMkLst>
            <pc:docMk/>
            <pc:sldMk cId="245837743" sldId="256"/>
            <ac:spMk id="7" creationId="{5B0D86A4-9195-AD48-3519-EB4457FB6D5C}"/>
          </ac:spMkLst>
        </pc:spChg>
        <pc:spChg chg="mod">
          <ac:chgData name="Jagrit Goyal (IN48085)" userId="S::jagrit.10748085@ltimindtree.com::ababa82d-4d7b-4789-9912-837287b85788" providerId="AD" clId="Web-{71FB5F4A-FD65-60A0-FBCE-E34BD5AF0BED}" dt="2024-09-22T09:43:00.678" v="231"/>
          <ac:spMkLst>
            <pc:docMk/>
            <pc:sldMk cId="245837743" sldId="256"/>
            <ac:spMk id="15" creationId="{9E82882D-F3C1-4C31-B151-94048313653A}"/>
          </ac:spMkLst>
        </pc:spChg>
        <pc:picChg chg="mod">
          <ac:chgData name="Jagrit Goyal (IN48085)" userId="S::jagrit.10748085@ltimindtree.com::ababa82d-4d7b-4789-9912-837287b85788" providerId="AD" clId="Web-{71FB5F4A-FD65-60A0-FBCE-E34BD5AF0BED}" dt="2024-09-22T09:43:09.991" v="233" actId="14100"/>
          <ac:picMkLst>
            <pc:docMk/>
            <pc:sldMk cId="245837743" sldId="256"/>
            <ac:picMk id="5" creationId="{DC6704D4-7E18-60DD-619B-903C8CDDF176}"/>
          </ac:picMkLst>
        </pc:picChg>
      </pc:sldChg>
      <pc:sldChg chg="modSp">
        <pc:chgData name="Jagrit Goyal (IN48085)" userId="S::jagrit.10748085@ltimindtree.com::ababa82d-4d7b-4789-9912-837287b85788" providerId="AD" clId="Web-{71FB5F4A-FD65-60A0-FBCE-E34BD5AF0BED}" dt="2024-09-22T09:42:50.053" v="228" actId="20577"/>
        <pc:sldMkLst>
          <pc:docMk/>
          <pc:sldMk cId="2316297319" sldId="261"/>
        </pc:sldMkLst>
        <pc:spChg chg="mod">
          <ac:chgData name="Jagrit Goyal (IN48085)" userId="S::jagrit.10748085@ltimindtree.com::ababa82d-4d7b-4789-9912-837287b85788" providerId="AD" clId="Web-{71FB5F4A-FD65-60A0-FBCE-E34BD5AF0BED}" dt="2024-09-22T09:42:40.819" v="224" actId="20577"/>
          <ac:spMkLst>
            <pc:docMk/>
            <pc:sldMk cId="2316297319" sldId="261"/>
            <ac:spMk id="11" creationId="{7F585B8E-356B-ECE8-5509-109D12D43065}"/>
          </ac:spMkLst>
        </pc:spChg>
        <pc:spChg chg="mod">
          <ac:chgData name="Jagrit Goyal (IN48085)" userId="S::jagrit.10748085@ltimindtree.com::ababa82d-4d7b-4789-9912-837287b85788" providerId="AD" clId="Web-{71FB5F4A-FD65-60A0-FBCE-E34BD5AF0BED}" dt="2024-09-22T09:42:50.053" v="228" actId="20577"/>
          <ac:spMkLst>
            <pc:docMk/>
            <pc:sldMk cId="2316297319" sldId="261"/>
            <ac:spMk id="13" creationId="{B78F5D48-7A5F-06D1-12C2-C9B05042EBF1}"/>
          </ac:spMkLst>
        </pc:spChg>
        <pc:picChg chg="mod">
          <ac:chgData name="Jagrit Goyal (IN48085)" userId="S::jagrit.10748085@ltimindtree.com::ababa82d-4d7b-4789-9912-837287b85788" providerId="AD" clId="Web-{71FB5F4A-FD65-60A0-FBCE-E34BD5AF0BED}" dt="2024-09-22T09:38:22.858" v="140" actId="1076"/>
          <ac:picMkLst>
            <pc:docMk/>
            <pc:sldMk cId="2316297319" sldId="261"/>
            <ac:picMk id="10" creationId="{87EECBFA-4841-3575-BB5A-73991F516D75}"/>
          </ac:picMkLst>
        </pc:picChg>
      </pc:sldChg>
      <pc:sldChg chg="addSp delSp modSp mod modClrScheme chgLayout">
        <pc:chgData name="Jagrit Goyal (IN48085)" userId="S::jagrit.10748085@ltimindtree.com::ababa82d-4d7b-4789-9912-837287b85788" providerId="AD" clId="Web-{71FB5F4A-FD65-60A0-FBCE-E34BD5AF0BED}" dt="2024-09-22T08:12:57.986" v="5"/>
        <pc:sldMkLst>
          <pc:docMk/>
          <pc:sldMk cId="3285503349" sldId="265"/>
        </pc:sldMkLst>
        <pc:spChg chg="add del mod ord">
          <ac:chgData name="Jagrit Goyal (IN48085)" userId="S::jagrit.10748085@ltimindtree.com::ababa82d-4d7b-4789-9912-837287b85788" providerId="AD" clId="Web-{71FB5F4A-FD65-60A0-FBCE-E34BD5AF0BED}" dt="2024-09-22T08:12:44.532" v="4"/>
          <ac:spMkLst>
            <pc:docMk/>
            <pc:sldMk cId="3285503349" sldId="265"/>
            <ac:spMk id="2" creationId="{90533144-DB4A-74EF-EC7B-D9B65F801758}"/>
          </ac:spMkLst>
        </pc:spChg>
        <pc:spChg chg="add mod ord">
          <ac:chgData name="Jagrit Goyal (IN48085)" userId="S::jagrit.10748085@ltimindtree.com::ababa82d-4d7b-4789-9912-837287b85788" providerId="AD" clId="Web-{71FB5F4A-FD65-60A0-FBCE-E34BD5AF0BED}" dt="2024-09-22T08:12:57.986" v="5"/>
          <ac:spMkLst>
            <pc:docMk/>
            <pc:sldMk cId="3285503349" sldId="265"/>
            <ac:spMk id="3" creationId="{C902A29E-B95C-DFE4-47DE-6AF9D0EC8DA8}"/>
          </ac:spMkLst>
        </pc:spChg>
        <pc:spChg chg="add del mod ord">
          <ac:chgData name="Jagrit Goyal (IN48085)" userId="S::jagrit.10748085@ltimindtree.com::ababa82d-4d7b-4789-9912-837287b85788" providerId="AD" clId="Web-{71FB5F4A-FD65-60A0-FBCE-E34BD5AF0BED}" dt="2024-09-22T08:12:44.532" v="4"/>
          <ac:spMkLst>
            <pc:docMk/>
            <pc:sldMk cId="3285503349" sldId="265"/>
            <ac:spMk id="5" creationId="{83DB2B9B-DFAC-0E48-FC1D-B5B0DA45A3F1}"/>
          </ac:spMkLst>
        </pc:spChg>
        <pc:spChg chg="del">
          <ac:chgData name="Jagrit Goyal (IN48085)" userId="S::jagrit.10748085@ltimindtree.com::ababa82d-4d7b-4789-9912-837287b85788" providerId="AD" clId="Web-{71FB5F4A-FD65-60A0-FBCE-E34BD5AF0BED}" dt="2024-09-22T08:12:21.031" v="0"/>
          <ac:spMkLst>
            <pc:docMk/>
            <pc:sldMk cId="3285503349" sldId="265"/>
            <ac:spMk id="6" creationId="{0C2231E3-9529-67C1-4CEA-48C828D42BA3}"/>
          </ac:spMkLst>
        </pc:spChg>
        <pc:spChg chg="add del mod">
          <ac:chgData name="Jagrit Goyal (IN48085)" userId="S::jagrit.10748085@ltimindtree.com::ababa82d-4d7b-4789-9912-837287b85788" providerId="AD" clId="Web-{71FB5F4A-FD65-60A0-FBCE-E34BD5AF0BED}" dt="2024-09-22T08:12:44.532" v="3"/>
          <ac:spMkLst>
            <pc:docMk/>
            <pc:sldMk cId="3285503349" sldId="265"/>
            <ac:spMk id="10" creationId="{0292959C-ED62-B6C5-26D8-0E20F9533737}"/>
          </ac:spMkLst>
        </pc:spChg>
        <pc:spChg chg="add del mod">
          <ac:chgData name="Jagrit Goyal (IN48085)" userId="S::jagrit.10748085@ltimindtree.com::ababa82d-4d7b-4789-9912-837287b85788" providerId="AD" clId="Web-{71FB5F4A-FD65-60A0-FBCE-E34BD5AF0BED}" dt="2024-09-22T08:12:44.532" v="3"/>
          <ac:spMkLst>
            <pc:docMk/>
            <pc:sldMk cId="3285503349" sldId="265"/>
            <ac:spMk id="12" creationId="{74DE758C-B685-2E6D-B77D-41284D45C1BA}"/>
          </ac:spMkLst>
        </pc:spChg>
        <pc:spChg chg="add mod ord">
          <ac:chgData name="Jagrit Goyal (IN48085)" userId="S::jagrit.10748085@ltimindtree.com::ababa82d-4d7b-4789-9912-837287b85788" providerId="AD" clId="Web-{71FB5F4A-FD65-60A0-FBCE-E34BD5AF0BED}" dt="2024-09-22T08:12:57.986" v="5"/>
          <ac:spMkLst>
            <pc:docMk/>
            <pc:sldMk cId="3285503349" sldId="265"/>
            <ac:spMk id="14" creationId="{E8BBB8C8-3C9E-1F1F-A0DD-9AC04C64D0E8}"/>
          </ac:spMkLst>
        </pc:spChg>
      </pc:sldChg>
      <pc:sldChg chg="modSp">
        <pc:chgData name="Jagrit Goyal (IN48085)" userId="S::jagrit.10748085@ltimindtree.com::ababa82d-4d7b-4789-9912-837287b85788" providerId="AD" clId="Web-{71FB5F4A-FD65-60A0-FBCE-E34BD5AF0BED}" dt="2024-09-22T09:37:26.982" v="125" actId="20577"/>
        <pc:sldMkLst>
          <pc:docMk/>
          <pc:sldMk cId="1017248282" sldId="266"/>
        </pc:sldMkLst>
        <pc:spChg chg="mod">
          <ac:chgData name="Jagrit Goyal (IN48085)" userId="S::jagrit.10748085@ltimindtree.com::ababa82d-4d7b-4789-9912-837287b85788" providerId="AD" clId="Web-{71FB5F4A-FD65-60A0-FBCE-E34BD5AF0BED}" dt="2024-09-22T09:37:26.982" v="125" actId="20577"/>
          <ac:spMkLst>
            <pc:docMk/>
            <pc:sldMk cId="1017248282" sldId="266"/>
            <ac:spMk id="11" creationId="{7F585B8E-356B-ECE8-5509-109D12D43065}"/>
          </ac:spMkLst>
        </pc:spChg>
        <pc:spChg chg="mod">
          <ac:chgData name="Jagrit Goyal (IN48085)" userId="S::jagrit.10748085@ltimindtree.com::ababa82d-4d7b-4789-9912-837287b85788" providerId="AD" clId="Web-{71FB5F4A-FD65-60A0-FBCE-E34BD5AF0BED}" dt="2024-09-22T09:37:13.497" v="123" actId="14100"/>
          <ac:spMkLst>
            <pc:docMk/>
            <pc:sldMk cId="1017248282" sldId="266"/>
            <ac:spMk id="13" creationId="{B78F5D48-7A5F-06D1-12C2-C9B05042EBF1}"/>
          </ac:spMkLst>
        </pc:spChg>
      </pc:sldChg>
      <pc:sldChg chg="modSp">
        <pc:chgData name="Jagrit Goyal (IN48085)" userId="S::jagrit.10748085@ltimindtree.com::ababa82d-4d7b-4789-9912-837287b85788" providerId="AD" clId="Web-{71FB5F4A-FD65-60A0-FBCE-E34BD5AF0BED}" dt="2024-09-22T09:39:40.608" v="156" actId="1076"/>
        <pc:sldMkLst>
          <pc:docMk/>
          <pc:sldMk cId="1026570127" sldId="267"/>
        </pc:sldMkLst>
        <pc:spChg chg="mod">
          <ac:chgData name="Jagrit Goyal (IN48085)" userId="S::jagrit.10748085@ltimindtree.com::ababa82d-4d7b-4789-9912-837287b85788" providerId="AD" clId="Web-{71FB5F4A-FD65-60A0-FBCE-E34BD5AF0BED}" dt="2024-09-22T09:39:31.577" v="154"/>
          <ac:spMkLst>
            <pc:docMk/>
            <pc:sldMk cId="1026570127" sldId="267"/>
            <ac:spMk id="11" creationId="{7F585B8E-356B-ECE8-5509-109D12D43065}"/>
          </ac:spMkLst>
        </pc:spChg>
        <pc:spChg chg="mod">
          <ac:chgData name="Jagrit Goyal (IN48085)" userId="S::jagrit.10748085@ltimindtree.com::ababa82d-4d7b-4789-9912-837287b85788" providerId="AD" clId="Web-{71FB5F4A-FD65-60A0-FBCE-E34BD5AF0BED}" dt="2024-09-22T09:39:40.608" v="156" actId="1076"/>
          <ac:spMkLst>
            <pc:docMk/>
            <pc:sldMk cId="1026570127" sldId="267"/>
            <ac:spMk id="13" creationId="{B78F5D48-7A5F-06D1-12C2-C9B05042EBF1}"/>
          </ac:spMkLst>
        </pc:spChg>
      </pc:sldChg>
      <pc:sldChg chg="modSp">
        <pc:chgData name="Jagrit Goyal (IN48085)" userId="S::jagrit.10748085@ltimindtree.com::ababa82d-4d7b-4789-9912-837287b85788" providerId="AD" clId="Web-{71FB5F4A-FD65-60A0-FBCE-E34BD5AF0BED}" dt="2024-09-22T09:40:32.953" v="169" actId="1076"/>
        <pc:sldMkLst>
          <pc:docMk/>
          <pc:sldMk cId="382526054" sldId="268"/>
        </pc:sldMkLst>
        <pc:spChg chg="mod">
          <ac:chgData name="Jagrit Goyal (IN48085)" userId="S::jagrit.10748085@ltimindtree.com::ababa82d-4d7b-4789-9912-837287b85788" providerId="AD" clId="Web-{71FB5F4A-FD65-60A0-FBCE-E34BD5AF0BED}" dt="2024-09-22T09:40:32.953" v="169" actId="1076"/>
          <ac:spMkLst>
            <pc:docMk/>
            <pc:sldMk cId="382526054" sldId="268"/>
            <ac:spMk id="13" creationId="{B78F5D48-7A5F-06D1-12C2-C9B05042EBF1}"/>
          </ac:spMkLst>
        </pc:spChg>
        <pc:picChg chg="mod">
          <ac:chgData name="Jagrit Goyal (IN48085)" userId="S::jagrit.10748085@ltimindtree.com::ababa82d-4d7b-4789-9912-837287b85788" providerId="AD" clId="Web-{71FB5F4A-FD65-60A0-FBCE-E34BD5AF0BED}" dt="2024-09-22T09:40:27.640" v="167" actId="1076"/>
          <ac:picMkLst>
            <pc:docMk/>
            <pc:sldMk cId="382526054" sldId="268"/>
            <ac:picMk id="4" creationId="{C2C4C1DF-0BB3-4B8F-1D64-A04E72871709}"/>
          </ac:picMkLst>
        </pc:picChg>
      </pc:sldChg>
      <pc:sldChg chg="addSp modSp">
        <pc:chgData name="Jagrit Goyal (IN48085)" userId="S::jagrit.10748085@ltimindtree.com::ababa82d-4d7b-4789-9912-837287b85788" providerId="AD" clId="Web-{71FB5F4A-FD65-60A0-FBCE-E34BD5AF0BED}" dt="2024-09-22T09:44:37.820" v="247" actId="1076"/>
        <pc:sldMkLst>
          <pc:docMk/>
          <pc:sldMk cId="4220273237" sldId="269"/>
        </pc:sldMkLst>
        <pc:spChg chg="mod">
          <ac:chgData name="Jagrit Goyal (IN48085)" userId="S::jagrit.10748085@ltimindtree.com::ababa82d-4d7b-4789-9912-837287b85788" providerId="AD" clId="Web-{71FB5F4A-FD65-60A0-FBCE-E34BD5AF0BED}" dt="2024-09-22T09:36:28.872" v="115"/>
          <ac:spMkLst>
            <pc:docMk/>
            <pc:sldMk cId="4220273237" sldId="269"/>
            <ac:spMk id="11" creationId="{7F585B8E-356B-ECE8-5509-109D12D43065}"/>
          </ac:spMkLst>
        </pc:spChg>
        <pc:spChg chg="mod">
          <ac:chgData name="Jagrit Goyal (IN48085)" userId="S::jagrit.10748085@ltimindtree.com::ababa82d-4d7b-4789-9912-837287b85788" providerId="AD" clId="Web-{71FB5F4A-FD65-60A0-FBCE-E34BD5AF0BED}" dt="2024-09-22T09:44:37.820" v="247" actId="1076"/>
          <ac:spMkLst>
            <pc:docMk/>
            <pc:sldMk cId="4220273237" sldId="269"/>
            <ac:spMk id="13" creationId="{B78F5D48-7A5F-06D1-12C2-C9B05042EBF1}"/>
          </ac:spMkLst>
        </pc:spChg>
        <pc:picChg chg="add mod ord modCrop">
          <ac:chgData name="Jagrit Goyal (IN48085)" userId="S::jagrit.10748085@ltimindtree.com::ababa82d-4d7b-4789-9912-837287b85788" providerId="AD" clId="Web-{71FB5F4A-FD65-60A0-FBCE-E34BD5AF0BED}" dt="2024-09-22T09:44:07.289" v="238"/>
          <ac:picMkLst>
            <pc:docMk/>
            <pc:sldMk cId="4220273237" sldId="269"/>
            <ac:picMk id="2" creationId="{343FF14B-394A-7DE1-725F-B97CA7589899}"/>
          </ac:picMkLst>
        </pc:picChg>
      </pc:sldChg>
      <pc:sldChg chg="addSp modSp">
        <pc:chgData name="Jagrit Goyal (IN48085)" userId="S::jagrit.10748085@ltimindtree.com::ababa82d-4d7b-4789-9912-837287b85788" providerId="AD" clId="Web-{71FB5F4A-FD65-60A0-FBCE-E34BD5AF0BED}" dt="2024-09-22T08:26:30.575" v="31" actId="1076"/>
        <pc:sldMkLst>
          <pc:docMk/>
          <pc:sldMk cId="938643256" sldId="270"/>
        </pc:sldMkLst>
        <pc:picChg chg="add mod">
          <ac:chgData name="Jagrit Goyal (IN48085)" userId="S::jagrit.10748085@ltimindtree.com::ababa82d-4d7b-4789-9912-837287b85788" providerId="AD" clId="Web-{71FB5F4A-FD65-60A0-FBCE-E34BD5AF0BED}" dt="2024-09-22T08:26:30.575" v="31" actId="1076"/>
          <ac:picMkLst>
            <pc:docMk/>
            <pc:sldMk cId="938643256" sldId="270"/>
            <ac:picMk id="2" creationId="{7D0C2B9F-E093-3126-C5A7-1B7AF57E4E34}"/>
          </ac:picMkLst>
        </pc:picChg>
      </pc:sldChg>
      <pc:sldChg chg="addSp delSp modSp">
        <pc:chgData name="Jagrit Goyal (IN48085)" userId="S::jagrit.10748085@ltimindtree.com::ababa82d-4d7b-4789-9912-837287b85788" providerId="AD" clId="Web-{71FB5F4A-FD65-60A0-FBCE-E34BD5AF0BED}" dt="2024-09-22T08:30:04.379" v="64" actId="1076"/>
        <pc:sldMkLst>
          <pc:docMk/>
          <pc:sldMk cId="4252018037" sldId="271"/>
        </pc:sldMkLst>
        <pc:picChg chg="add del mod">
          <ac:chgData name="Jagrit Goyal (IN48085)" userId="S::jagrit.10748085@ltimindtree.com::ababa82d-4d7b-4789-9912-837287b85788" providerId="AD" clId="Web-{71FB5F4A-FD65-60A0-FBCE-E34BD5AF0BED}" dt="2024-09-22T08:27:34.280" v="33"/>
          <ac:picMkLst>
            <pc:docMk/>
            <pc:sldMk cId="4252018037" sldId="271"/>
            <ac:picMk id="2" creationId="{980D2F75-E36C-884F-75C2-7A742048E9C7}"/>
          </ac:picMkLst>
        </pc:picChg>
        <pc:picChg chg="add mod">
          <ac:chgData name="Jagrit Goyal (IN48085)" userId="S::jagrit.10748085@ltimindtree.com::ababa82d-4d7b-4789-9912-837287b85788" providerId="AD" clId="Web-{71FB5F4A-FD65-60A0-FBCE-E34BD5AF0BED}" dt="2024-09-22T08:30:04.363" v="62" actId="1076"/>
          <ac:picMkLst>
            <pc:docMk/>
            <pc:sldMk cId="4252018037" sldId="271"/>
            <ac:picMk id="3" creationId="{394F0C81-36AA-2207-4EA9-D2F62A962860}"/>
          </ac:picMkLst>
        </pc:picChg>
        <pc:picChg chg="add del mod">
          <ac:chgData name="Jagrit Goyal (IN48085)" userId="S::jagrit.10748085@ltimindtree.com::ababa82d-4d7b-4789-9912-837287b85788" providerId="AD" clId="Web-{71FB5F4A-FD65-60A0-FBCE-E34BD5AF0BED}" dt="2024-09-22T08:27:44.374" v="36"/>
          <ac:picMkLst>
            <pc:docMk/>
            <pc:sldMk cId="4252018037" sldId="271"/>
            <ac:picMk id="4" creationId="{53EFA76F-26A9-73D9-84A8-73FFA7502A09}"/>
          </ac:picMkLst>
        </pc:picChg>
        <pc:picChg chg="add mod">
          <ac:chgData name="Jagrit Goyal (IN48085)" userId="S::jagrit.10748085@ltimindtree.com::ababa82d-4d7b-4789-9912-837287b85788" providerId="AD" clId="Web-{71FB5F4A-FD65-60A0-FBCE-E34BD5AF0BED}" dt="2024-09-22T08:30:04.379" v="63" actId="1076"/>
          <ac:picMkLst>
            <pc:docMk/>
            <pc:sldMk cId="4252018037" sldId="271"/>
            <ac:picMk id="5" creationId="{B2A4CED6-77DE-CD3C-A036-35176FBFFDD2}"/>
          </ac:picMkLst>
        </pc:picChg>
        <pc:picChg chg="add mod">
          <ac:chgData name="Jagrit Goyal (IN48085)" userId="S::jagrit.10748085@ltimindtree.com::ababa82d-4d7b-4789-9912-837287b85788" providerId="AD" clId="Web-{71FB5F4A-FD65-60A0-FBCE-E34BD5AF0BED}" dt="2024-09-22T08:30:04.379" v="64" actId="1076"/>
          <ac:picMkLst>
            <pc:docMk/>
            <pc:sldMk cId="4252018037" sldId="271"/>
            <ac:picMk id="6" creationId="{A094A337-D6AC-C4FC-43C1-3EE753B4A32D}"/>
          </ac:picMkLst>
        </pc:picChg>
      </pc:sldChg>
      <pc:sldChg chg="addSp modSp">
        <pc:chgData name="Jagrit Goyal (IN48085)" userId="S::jagrit.10748085@ltimindtree.com::ababa82d-4d7b-4789-9912-837287b85788" providerId="AD" clId="Web-{71FB5F4A-FD65-60A0-FBCE-E34BD5AF0BED}" dt="2024-09-22T08:31:19.678" v="69" actId="1076"/>
        <pc:sldMkLst>
          <pc:docMk/>
          <pc:sldMk cId="3859372130" sldId="272"/>
        </pc:sldMkLst>
        <pc:picChg chg="add mod">
          <ac:chgData name="Jagrit Goyal (IN48085)" userId="S::jagrit.10748085@ltimindtree.com::ababa82d-4d7b-4789-9912-837287b85788" providerId="AD" clId="Web-{71FB5F4A-FD65-60A0-FBCE-E34BD5AF0BED}" dt="2024-09-22T08:31:19.678" v="69" actId="1076"/>
          <ac:picMkLst>
            <pc:docMk/>
            <pc:sldMk cId="3859372130" sldId="272"/>
            <ac:picMk id="2" creationId="{A7902B47-F5D1-3042-91E1-96A9B35026CF}"/>
          </ac:picMkLst>
        </pc:picChg>
      </pc:sldChg>
      <pc:sldChg chg="addSp delSp modSp add replId">
        <pc:chgData name="Jagrit Goyal (IN48085)" userId="S::jagrit.10748085@ltimindtree.com::ababa82d-4d7b-4789-9912-837287b85788" providerId="AD" clId="Web-{71FB5F4A-FD65-60A0-FBCE-E34BD5AF0BED}" dt="2024-09-22T09:56:12.827" v="249" actId="20577"/>
        <pc:sldMkLst>
          <pc:docMk/>
          <pc:sldMk cId="3807986084" sldId="273"/>
        </pc:sldMkLst>
        <pc:spChg chg="mod">
          <ac:chgData name="Jagrit Goyal (IN48085)" userId="S::jagrit.10748085@ltimindtree.com::ababa82d-4d7b-4789-9912-837287b85788" providerId="AD" clId="Web-{71FB5F4A-FD65-60A0-FBCE-E34BD5AF0BED}" dt="2024-09-22T09:56:12.827" v="249" actId="20577"/>
          <ac:spMkLst>
            <pc:docMk/>
            <pc:sldMk cId="3807986084" sldId="273"/>
            <ac:spMk id="11" creationId="{7F585B8E-356B-ECE8-5509-109D12D43065}"/>
          </ac:spMkLst>
        </pc:spChg>
        <pc:spChg chg="mod">
          <ac:chgData name="Jagrit Goyal (IN48085)" userId="S::jagrit.10748085@ltimindtree.com::ababa82d-4d7b-4789-9912-837287b85788" providerId="AD" clId="Web-{71FB5F4A-FD65-60A0-FBCE-E34BD5AF0BED}" dt="2024-09-22T09:44:58.914" v="248" actId="20577"/>
          <ac:spMkLst>
            <pc:docMk/>
            <pc:sldMk cId="3807986084" sldId="273"/>
            <ac:spMk id="13" creationId="{B78F5D48-7A5F-06D1-12C2-C9B05042EBF1}"/>
          </ac:spMkLst>
        </pc:spChg>
        <pc:picChg chg="del">
          <ac:chgData name="Jagrit Goyal (IN48085)" userId="S::jagrit.10748085@ltimindtree.com::ababa82d-4d7b-4789-9912-837287b85788" providerId="AD" clId="Web-{71FB5F4A-FD65-60A0-FBCE-E34BD5AF0BED}" dt="2024-09-22T08:32:02.477" v="71"/>
          <ac:picMkLst>
            <pc:docMk/>
            <pc:sldMk cId="3807986084" sldId="273"/>
            <ac:picMk id="2" creationId="{A7902B47-F5D1-3042-91E1-96A9B35026CF}"/>
          </ac:picMkLst>
        </pc:picChg>
        <pc:picChg chg="add mod">
          <ac:chgData name="Jagrit Goyal (IN48085)" userId="S::jagrit.10748085@ltimindtree.com::ababa82d-4d7b-4789-9912-837287b85788" providerId="AD" clId="Web-{71FB5F4A-FD65-60A0-FBCE-E34BD5AF0BED}" dt="2024-09-22T08:32:20.462" v="76" actId="1076"/>
          <ac:picMkLst>
            <pc:docMk/>
            <pc:sldMk cId="3807986084" sldId="273"/>
            <ac:picMk id="3" creationId="{B6204880-662D-B236-809D-0DAC761397C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412D67-2B4E-9F55-6EDC-F2256BD0218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668C3D-E520-C942-CFB7-27E263C06F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5296E7-6EEA-4CEF-8F27-97AAB1939405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EDE418-482A-7A43-F10A-2705951C1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3D5FD8-B708-FF93-D8FD-7A2F3AD618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78EA95-EEDE-466E-B94C-8B572EEF9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9948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wmf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0EA10B1E-4FA2-D72F-F444-DB648FFEBB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2" t="1147" b="4270"/>
          <a:stretch/>
        </p:blipFill>
        <p:spPr>
          <a:xfrm>
            <a:off x="-28124" y="0"/>
            <a:ext cx="12220123" cy="685800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F6931615-3EFD-406D-8CAB-500F498BBC2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9891" y="3006522"/>
            <a:ext cx="8937171" cy="1421928"/>
          </a:xfrm>
          <a:noFill/>
        </p:spPr>
        <p:txBody>
          <a:bodyPr wrap="square" rtlCol="0">
            <a:spAutoFit/>
          </a:bodyPr>
          <a:lstStyle>
            <a:lvl1pPr>
              <a:defRPr lang="en-US" sz="4800" b="1" dirty="0">
                <a:solidFill>
                  <a:schemeClr val="bg1"/>
                </a:solidFill>
                <a:latin typeface="Frutiger 45 Light" pitchFamily="2" charset="0"/>
                <a:ea typeface="Frutiger 45 Light" pitchFamily="2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51413D66-879B-990C-642E-1E1E0D8F30F0}"/>
              </a:ext>
            </a:extLst>
          </p:cNvPr>
          <p:cNvSpPr txBox="1">
            <a:spLocks/>
          </p:cNvSpPr>
          <p:nvPr userDrawn="1"/>
        </p:nvSpPr>
        <p:spPr>
          <a:xfrm>
            <a:off x="1089891" y="4473456"/>
            <a:ext cx="8937171" cy="43858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kern="1200" dirty="0">
                <a:solidFill>
                  <a:schemeClr val="bg1"/>
                </a:solidFill>
                <a:latin typeface="Frutiger 45 Light" pitchFamily="2" charset="0"/>
                <a:ea typeface="Frutiger 45 Light" pitchFamily="2" charset="0"/>
                <a:cs typeface="Calibri" panose="020F0502020204030204" pitchFamily="34" charset="0"/>
              </a:defRPr>
            </a:lvl1pPr>
          </a:lstStyle>
          <a:p>
            <a:r>
              <a:rPr lang="en-US" sz="2500"/>
              <a:t>Click to edit Master 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5EFC81-BEEE-352B-0244-DD36B67B80C9}"/>
              </a:ext>
            </a:extLst>
          </p:cNvPr>
          <p:cNvSpPr txBox="1">
            <a:spLocks/>
          </p:cNvSpPr>
          <p:nvPr userDrawn="1"/>
        </p:nvSpPr>
        <p:spPr>
          <a:xfrm>
            <a:off x="1089890" y="5263013"/>
            <a:ext cx="8937171" cy="587533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kern="1200" dirty="0">
                <a:solidFill>
                  <a:schemeClr val="bg1"/>
                </a:solidFill>
                <a:latin typeface="Frutiger 45 Light" pitchFamily="2" charset="0"/>
                <a:ea typeface="Frutiger 45 Light" pitchFamily="2" charset="0"/>
                <a:cs typeface="Calibri" panose="020F0502020204030204" pitchFamily="34" charset="0"/>
              </a:defRPr>
            </a:lvl1pPr>
          </a:lstStyle>
          <a:p>
            <a:pPr>
              <a:lnSpc>
                <a:spcPts val="2000"/>
              </a:lnSpc>
            </a:pPr>
            <a:r>
              <a:rPr lang="en-US" sz="1400" b="1"/>
              <a:t>Presenter Name</a:t>
            </a:r>
          </a:p>
          <a:p>
            <a:pPr>
              <a:lnSpc>
                <a:spcPts val="2000"/>
              </a:lnSpc>
            </a:pPr>
            <a:r>
              <a:rPr lang="en-US" sz="1400" b="0"/>
              <a:t>Month, 20XX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A4A541-3236-7C7A-108F-C328E38F39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934" y="323988"/>
            <a:ext cx="2323604" cy="66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8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76CF0EE8-1D27-DB0B-D74F-2627C320CB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4" name="Marcador de número de diapositiva 5">
            <a:extLst>
              <a:ext uri="{FF2B5EF4-FFF2-40B4-BE49-F238E27FC236}">
                <a16:creationId xmlns:a16="http://schemas.microsoft.com/office/drawing/2014/main" id="{3CBCC0C3-A39C-312F-C0F0-B965E11FFDA0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0E2AFA92-4A8A-D692-CB16-A5351C9E57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62"/>
            <a:ext cx="5760164" cy="4106844"/>
          </a:xfrm>
          <a:prstGeom prst="rect">
            <a:avLst/>
          </a:prstGeom>
        </p:spPr>
      </p:pic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773A9ED4-9BDF-42B0-B98D-5F105B1AC11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46042" y="961005"/>
            <a:ext cx="8911647" cy="4349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dirty="0">
                <a:solidFill>
                  <a:srgbClr val="595959"/>
                </a:solidFill>
                <a:latin typeface="+mj-lt"/>
              </a:defRPr>
            </a:lvl1pPr>
          </a:lstStyle>
          <a:p>
            <a:pPr marL="0" lvl="0" indent="0">
              <a:buFontTx/>
              <a:buNone/>
            </a:pPr>
            <a:r>
              <a:rPr lang="en-US"/>
              <a:t>Title Here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B90635A-C270-48A0-A1B0-C1B896E998A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1663792" y="1712849"/>
            <a:ext cx="8864415" cy="3432302"/>
          </a:xfrm>
        </p:spPr>
        <p:txBody>
          <a:bodyPr/>
          <a:lstStyle>
            <a:lvl1pPr>
              <a:defRPr lang="en-US" sz="2400" b="1" dirty="0" smtClean="0">
                <a:solidFill>
                  <a:srgbClr val="595959"/>
                </a:solidFill>
                <a:latin typeface="Frutiger 45 Light" pitchFamily="2" charset="0"/>
              </a:defRPr>
            </a:lvl1pPr>
            <a:lvl2pPr marL="114300" indent="-342900">
              <a:buFont typeface="Wingdings" pitchFamily="2" charset="2"/>
              <a:buChar char="§"/>
              <a:defRPr sz="2000">
                <a:solidFill>
                  <a:srgbClr val="595959"/>
                </a:solidFill>
                <a:latin typeface="Frutiger 45 Light" pitchFamily="2" charset="0"/>
              </a:defRPr>
            </a:lvl2pPr>
            <a:lvl3pPr marL="1085850" indent="-285750">
              <a:buFont typeface="Wingdings" pitchFamily="2" charset="2"/>
              <a:buChar char="§"/>
              <a:defRPr sz="1800">
                <a:solidFill>
                  <a:srgbClr val="595959"/>
                </a:solidFill>
                <a:latin typeface="Frutiger 45 Light" pitchFamily="2" charset="0"/>
              </a:defRPr>
            </a:lvl3pPr>
            <a:lvl4pPr marL="1600200" indent="-285750">
              <a:buFont typeface="Wingdings" pitchFamily="2" charset="2"/>
              <a:buChar char="§"/>
              <a:defRPr sz="1400">
                <a:solidFill>
                  <a:srgbClr val="595959"/>
                </a:solidFill>
                <a:latin typeface="Frutiger 45 Light" pitchFamily="2" charset="0"/>
              </a:defRPr>
            </a:lvl4pPr>
            <a:lvl5pPr>
              <a:buFont typeface="Wingdings" pitchFamily="2" charset="2"/>
              <a:buChar char="§"/>
              <a:defRPr sz="1400">
                <a:solidFill>
                  <a:srgbClr val="595959"/>
                </a:solidFill>
                <a:latin typeface="Frutiger 45 Light" pitchFamily="2" charset="0"/>
              </a:defRPr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/>
              <a:t>Click to edit Master text styles</a:t>
            </a:r>
          </a:p>
          <a:p>
            <a:pPr marL="1028700" lvl="2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/>
              <a:t>Second level</a:t>
            </a:r>
          </a:p>
          <a:p>
            <a:pPr marL="1543050" lvl="3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 err="1"/>
              <a:t>fsdfdasfdsafasdfsdfa</a:t>
            </a:r>
            <a:endParaRPr lang="en-US"/>
          </a:p>
          <a:p>
            <a:pPr marL="285750" lvl="2" indent="-285750" algn="l" defTabSz="914400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/>
              <a:t>Third level</a:t>
            </a:r>
          </a:p>
          <a:p>
            <a:pPr marL="285750" lvl="3" indent="-285750" algn="l" defTabSz="914400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/>
              <a:t>Fourth level</a:t>
            </a:r>
          </a:p>
          <a:p>
            <a:pPr marL="285750" lvl="4" indent="-285750" algn="l" defTabSz="914400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868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15C7D-CC90-4232-9BFD-B2B1B29D3D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1163411"/>
            <a:ext cx="10515600" cy="1325563"/>
          </a:xfrm>
        </p:spPr>
        <p:txBody>
          <a:bodyPr>
            <a:normAutofit/>
          </a:bodyPr>
          <a:lstStyle>
            <a:lvl1pPr>
              <a:defRPr lang="en-US" sz="2800" b="1" kern="1200" dirty="0">
                <a:solidFill>
                  <a:srgbClr val="595959"/>
                </a:solidFill>
                <a:latin typeface="Frutiger 45 Light" pitchFamily="2" charset="0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Headline goes here</a:t>
            </a:r>
            <a:br>
              <a:rPr lang="en-US"/>
            </a:br>
            <a:r>
              <a:rPr lang="en-US"/>
              <a:t>Headline goes here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6252767-4743-47D6-B4D1-07FC2385DD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3400" y="2815546"/>
            <a:ext cx="10515600" cy="274320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595959"/>
                </a:solidFill>
                <a:latin typeface="Frutiger 45 Light" pitchFamily="2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11611A3D-47D0-3647-0CCE-0CB7D32E60C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3399" y="469835"/>
            <a:ext cx="11125200" cy="4349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Title Here</a:t>
            </a:r>
          </a:p>
        </p:txBody>
      </p:sp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763F4705-5885-9139-7C1E-5E2F720F77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12" name="Marcador de número de diapositiva 5">
            <a:extLst>
              <a:ext uri="{FF2B5EF4-FFF2-40B4-BE49-F238E27FC236}">
                <a16:creationId xmlns:a16="http://schemas.microsoft.com/office/drawing/2014/main" id="{9314451A-6C5B-D5A1-9DD9-55A1359B67FC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551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6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5CDA55D2-453F-4E7D-AF30-1542DF26E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72" y="457200"/>
            <a:ext cx="4293054" cy="160020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Click to edit Master title style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1469E54-C50A-4DB5-B104-9B99883176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8972" y="2057400"/>
            <a:ext cx="4293054" cy="3811588"/>
          </a:xfrm>
        </p:spPr>
        <p:txBody>
          <a:bodyPr/>
          <a:lstStyle>
            <a:lvl1pPr marL="0" indent="0">
              <a:buNone/>
              <a:defRPr sz="1600">
                <a:solidFill>
                  <a:srgbClr val="595959"/>
                </a:solidFill>
                <a:latin typeface="Frutiger 45 Light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E8A5CEA-5F4E-4109-ACB7-808AE0D5B17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5306569" y="2055542"/>
            <a:ext cx="5181599" cy="3813445"/>
          </a:xfrm>
        </p:spPr>
        <p:txBody>
          <a:bodyPr/>
          <a:lstStyle>
            <a:lvl1pPr>
              <a:defRPr lang="en-US" sz="2400" b="1" dirty="0" smtClean="0">
                <a:solidFill>
                  <a:srgbClr val="595959"/>
                </a:solidFill>
                <a:latin typeface="Frutiger 45 Light" pitchFamily="2" charset="0"/>
              </a:defRPr>
            </a:lvl1pPr>
            <a:lvl2pPr>
              <a:defRPr sz="2000">
                <a:solidFill>
                  <a:srgbClr val="595959"/>
                </a:solidFill>
                <a:latin typeface="Frutiger 45 Light" pitchFamily="2" charset="0"/>
              </a:defRPr>
            </a:lvl2pPr>
            <a:lvl3pPr>
              <a:defRPr sz="1800">
                <a:solidFill>
                  <a:srgbClr val="595959"/>
                </a:solidFill>
                <a:latin typeface="Frutiger 45 Light" pitchFamily="2" charset="0"/>
              </a:defRPr>
            </a:lvl3pPr>
            <a:lvl4pPr>
              <a:defRPr sz="1400">
                <a:solidFill>
                  <a:srgbClr val="595959"/>
                </a:solidFill>
                <a:latin typeface="Frutiger 45 Light" pitchFamily="2" charset="0"/>
              </a:defRPr>
            </a:lvl4pPr>
            <a:lvl5pPr>
              <a:defRPr sz="1400">
                <a:solidFill>
                  <a:srgbClr val="595959"/>
                </a:solidFill>
                <a:latin typeface="Frutiger 45 Light" pitchFamily="2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</a:p>
        </p:txBody>
      </p:sp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7916254B-43C5-9C82-7FF6-BC881992F7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32BAEA48-FEC5-7F2A-1732-CFFB91C99D61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795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AB7F8B00-12EF-4751-A034-D733BB7D5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72" y="457200"/>
            <a:ext cx="4293054" cy="160020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Click to edit Master title style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A5B0E1B6-489C-4643-9FE5-9D4A936A7B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0"/>
            <a:ext cx="7008812" cy="6857999"/>
          </a:xfrm>
        </p:spPr>
        <p:txBody>
          <a:bodyPr/>
          <a:lstStyle>
            <a:lvl1pPr marL="0" indent="0">
              <a:buNone/>
              <a:defRPr sz="3200">
                <a:solidFill>
                  <a:srgbClr val="595959"/>
                </a:solidFill>
                <a:latin typeface="Frutiger 45 Light" pitchFamily="2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A70DA0CC-8337-43E8-B632-01AC9639E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8972" y="2057400"/>
            <a:ext cx="4293054" cy="3811588"/>
          </a:xfrm>
        </p:spPr>
        <p:txBody>
          <a:bodyPr/>
          <a:lstStyle>
            <a:lvl1pPr marL="0" indent="0">
              <a:buNone/>
              <a:defRPr sz="1600">
                <a:solidFill>
                  <a:srgbClr val="595959"/>
                </a:solidFill>
                <a:latin typeface="Frutiger 45 Light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B70154DA-9096-81F4-B455-E3499A1BD4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3" name="Marcador de número de diapositiva 5">
            <a:extLst>
              <a:ext uri="{FF2B5EF4-FFF2-40B4-BE49-F238E27FC236}">
                <a16:creationId xmlns:a16="http://schemas.microsoft.com/office/drawing/2014/main" id="{3D440A3F-6F49-A806-CA5F-776CACB1FDFB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885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3">
            <a:extLst>
              <a:ext uri="{FF2B5EF4-FFF2-40B4-BE49-F238E27FC236}">
                <a16:creationId xmlns:a16="http://schemas.microsoft.com/office/drawing/2014/main" id="{F7878D79-3823-9575-1C88-56C4110E1E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3399" y="469835"/>
            <a:ext cx="11125200" cy="4349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Title Here</a:t>
            </a:r>
          </a:p>
        </p:txBody>
      </p:sp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379A390-F031-B6A4-9699-D7473C2034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4" name="Marcador de número de diapositiva 5">
            <a:extLst>
              <a:ext uri="{FF2B5EF4-FFF2-40B4-BE49-F238E27FC236}">
                <a16:creationId xmlns:a16="http://schemas.microsoft.com/office/drawing/2014/main" id="{BA5E112F-F5E3-1239-9356-9397EE4D0862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9726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63948A3-32FA-5533-16DA-635E26595B61}"/>
              </a:ext>
            </a:extLst>
          </p:cNvPr>
          <p:cNvSpPr/>
          <p:nvPr userDrawn="1"/>
        </p:nvSpPr>
        <p:spPr>
          <a:xfrm flipV="1">
            <a:off x="3351682" y="1567022"/>
            <a:ext cx="2466609" cy="3840464"/>
          </a:xfrm>
          <a:prstGeom prst="rect">
            <a:avLst/>
          </a:prstGeom>
          <a:gradFill flip="none" rotWithShape="1">
            <a:gsLst>
              <a:gs pos="0">
                <a:srgbClr val="F2F7FA"/>
              </a:gs>
              <a:gs pos="100000">
                <a:srgbClr val="F9F0E0"/>
              </a:gs>
            </a:gsLst>
            <a:lin ang="2700000" scaled="1"/>
            <a:tileRect/>
          </a:gra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003865"/>
              </a:solidFill>
              <a:effectLst/>
              <a:uLnTx/>
              <a:uFillTx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447ABFF-7AC4-BAD1-41A4-E1FE5B8092EF}"/>
              </a:ext>
            </a:extLst>
          </p:cNvPr>
          <p:cNvSpPr/>
          <p:nvPr userDrawn="1"/>
        </p:nvSpPr>
        <p:spPr>
          <a:xfrm flipV="1">
            <a:off x="533272" y="1567022"/>
            <a:ext cx="2466609" cy="3840464"/>
          </a:xfrm>
          <a:prstGeom prst="rect">
            <a:avLst/>
          </a:prstGeom>
          <a:gradFill flip="none" rotWithShape="1">
            <a:gsLst>
              <a:gs pos="0">
                <a:srgbClr val="F2F7FA"/>
              </a:gs>
              <a:gs pos="100000">
                <a:srgbClr val="F9F0E0"/>
              </a:gs>
            </a:gsLst>
            <a:lin ang="2700000" scaled="1"/>
            <a:tileRect/>
          </a:gra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003865"/>
              </a:solidFill>
              <a:effectLst/>
              <a:uLnTx/>
              <a:uFillTx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B963FEE-DF85-5D77-1E01-49124A2CEAF5}"/>
              </a:ext>
            </a:extLst>
          </p:cNvPr>
          <p:cNvSpPr/>
          <p:nvPr userDrawn="1"/>
        </p:nvSpPr>
        <p:spPr>
          <a:xfrm flipV="1">
            <a:off x="6170092" y="1567022"/>
            <a:ext cx="2466609" cy="3840464"/>
          </a:xfrm>
          <a:prstGeom prst="rect">
            <a:avLst/>
          </a:prstGeom>
          <a:gradFill flip="none" rotWithShape="1">
            <a:gsLst>
              <a:gs pos="0">
                <a:srgbClr val="F2F7FA"/>
              </a:gs>
              <a:gs pos="100000">
                <a:srgbClr val="F9F0E0"/>
              </a:gs>
            </a:gsLst>
            <a:lin ang="2700000" scaled="1"/>
            <a:tileRect/>
          </a:gra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003865"/>
              </a:solidFill>
              <a:effectLst/>
              <a:uLnTx/>
              <a:uFillTx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5653896-D7CD-93EE-8417-E2C2E847A910}"/>
              </a:ext>
            </a:extLst>
          </p:cNvPr>
          <p:cNvSpPr/>
          <p:nvPr userDrawn="1"/>
        </p:nvSpPr>
        <p:spPr>
          <a:xfrm flipV="1">
            <a:off x="8988503" y="1567022"/>
            <a:ext cx="2466609" cy="3840464"/>
          </a:xfrm>
          <a:prstGeom prst="rect">
            <a:avLst/>
          </a:prstGeom>
          <a:gradFill flip="none" rotWithShape="1">
            <a:gsLst>
              <a:gs pos="0">
                <a:srgbClr val="F2F7FA"/>
              </a:gs>
              <a:gs pos="100000">
                <a:srgbClr val="F9F0E0"/>
              </a:gs>
            </a:gsLst>
            <a:lin ang="2700000" scaled="1"/>
            <a:tileRect/>
          </a:gra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003865"/>
              </a:solidFill>
              <a:effectLst/>
              <a:uLnTx/>
              <a:uFillTx/>
            </a:endParaRP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12ACBE6E-5DAE-5B6C-1E92-11C9C662339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61829" y="1964039"/>
            <a:ext cx="809494" cy="809495"/>
          </a:xfrm>
          <a:prstGeom prst="ellipse">
            <a:avLst/>
          </a:prstGeom>
          <a:ln>
            <a:noFill/>
          </a:ln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800"/>
            </a:lvl1pPr>
          </a:lstStyle>
          <a:p>
            <a:r>
              <a:rPr lang="en-US"/>
              <a:t>icon</a:t>
            </a:r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id="{15DCB66B-4DA5-68F3-EAAE-A7B0A4F3B1D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180239" y="1964039"/>
            <a:ext cx="809494" cy="809495"/>
          </a:xfrm>
          <a:prstGeom prst="ellipse">
            <a:avLst/>
          </a:prstGeom>
          <a:ln>
            <a:noFill/>
          </a:ln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800"/>
            </a:lvl1pPr>
          </a:lstStyle>
          <a:p>
            <a:r>
              <a:rPr lang="en-US"/>
              <a:t>icon</a:t>
            </a:r>
          </a:p>
        </p:txBody>
      </p:sp>
      <p:sp>
        <p:nvSpPr>
          <p:cNvPr id="28" name="Picture Placeholder 25">
            <a:extLst>
              <a:ext uri="{FF2B5EF4-FFF2-40B4-BE49-F238E27FC236}">
                <a16:creationId xmlns:a16="http://schemas.microsoft.com/office/drawing/2014/main" id="{416EDE06-9533-67FB-BF24-DF6C76E3E62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998649" y="1964039"/>
            <a:ext cx="809494" cy="809495"/>
          </a:xfrm>
          <a:prstGeom prst="ellipse">
            <a:avLst/>
          </a:prstGeom>
          <a:ln>
            <a:noFill/>
          </a:ln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800"/>
            </a:lvl1pPr>
          </a:lstStyle>
          <a:p>
            <a:r>
              <a:rPr lang="en-US"/>
              <a:t>icon</a:t>
            </a:r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id="{690D0B6E-A10C-4C7A-3858-68AF26206F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817060" y="1964039"/>
            <a:ext cx="809494" cy="809495"/>
          </a:xfrm>
          <a:prstGeom prst="ellipse">
            <a:avLst/>
          </a:prstGeom>
          <a:ln>
            <a:noFill/>
          </a:ln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800"/>
            </a:lvl1pPr>
          </a:lstStyle>
          <a:p>
            <a:r>
              <a:rPr lang="en-US"/>
              <a:t>icon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7A05C422-6C2D-D524-06F6-FEBC6355E17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4234" y="3968221"/>
            <a:ext cx="2264685" cy="1173194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Frutiger 45 Light" pitchFamily="2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3B1E9743-4863-A723-9C60-5FC5D3DBEA7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52644" y="3968221"/>
            <a:ext cx="2264685" cy="1173194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Frutiger 45 Light" pitchFamily="2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CD805F55-EF87-C927-683C-402E3B43493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71054" y="3968221"/>
            <a:ext cx="2264685" cy="1173194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Frutiger 45 Light" pitchFamily="2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9318E5AB-5357-32EC-1C6F-7497D78CAE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89465" y="3968221"/>
            <a:ext cx="2264685" cy="1173194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Frutiger 45 Light" pitchFamily="2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A48394A-EAF3-AA74-A443-B84109539DEE}"/>
              </a:ext>
            </a:extLst>
          </p:cNvPr>
          <p:cNvSpPr/>
          <p:nvPr userDrawn="1"/>
        </p:nvSpPr>
        <p:spPr>
          <a:xfrm>
            <a:off x="1232786" y="2984386"/>
            <a:ext cx="1067580" cy="37784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1215128-DC01-82B5-FF95-CD17B9ACB12C}"/>
              </a:ext>
            </a:extLst>
          </p:cNvPr>
          <p:cNvSpPr/>
          <p:nvPr userDrawn="1"/>
        </p:nvSpPr>
        <p:spPr>
          <a:xfrm>
            <a:off x="4051196" y="2984386"/>
            <a:ext cx="1067580" cy="37784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0E91DFC-E616-7C47-DF0B-7E06270BF99C}"/>
              </a:ext>
            </a:extLst>
          </p:cNvPr>
          <p:cNvSpPr/>
          <p:nvPr userDrawn="1"/>
        </p:nvSpPr>
        <p:spPr>
          <a:xfrm>
            <a:off x="6869606" y="2984386"/>
            <a:ext cx="1067580" cy="37784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A168DF-9E56-0C0D-7485-F28F78F2D2C0}"/>
              </a:ext>
            </a:extLst>
          </p:cNvPr>
          <p:cNvSpPr/>
          <p:nvPr userDrawn="1"/>
        </p:nvSpPr>
        <p:spPr>
          <a:xfrm>
            <a:off x="9688017" y="2984386"/>
            <a:ext cx="1067580" cy="37784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8" name="Text Placeholder 15">
            <a:extLst>
              <a:ext uri="{FF2B5EF4-FFF2-40B4-BE49-F238E27FC236}">
                <a16:creationId xmlns:a16="http://schemas.microsoft.com/office/drawing/2014/main" id="{FB3665BC-C3D4-CE79-80F3-7F34FA3ECD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4234" y="3298206"/>
            <a:ext cx="2264685" cy="42556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Frutiger 45 bold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39" name="Text Placeholder 15">
            <a:extLst>
              <a:ext uri="{FF2B5EF4-FFF2-40B4-BE49-F238E27FC236}">
                <a16:creationId xmlns:a16="http://schemas.microsoft.com/office/drawing/2014/main" id="{E06ACF8C-308D-25A7-590F-09AAE35138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52644" y="3298206"/>
            <a:ext cx="2264685" cy="331936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Frutiger 45 Light" pitchFamily="2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40" name="Text Placeholder 15">
            <a:extLst>
              <a:ext uri="{FF2B5EF4-FFF2-40B4-BE49-F238E27FC236}">
                <a16:creationId xmlns:a16="http://schemas.microsoft.com/office/drawing/2014/main" id="{403A7C49-0A7D-6B23-80B7-E91B87827A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71054" y="3298206"/>
            <a:ext cx="2264685" cy="33027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Frutiger 45 Light" pitchFamily="2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41" name="Text Placeholder 15">
            <a:extLst>
              <a:ext uri="{FF2B5EF4-FFF2-40B4-BE49-F238E27FC236}">
                <a16:creationId xmlns:a16="http://schemas.microsoft.com/office/drawing/2014/main" id="{9F247137-B811-1C0C-3ECF-8920F2723A0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89465" y="3298206"/>
            <a:ext cx="2264685" cy="33027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Frutiger 45 Light" pitchFamily="2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EE57E6F6-95E1-BB44-5A8A-95D03F02DCE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3399" y="469835"/>
            <a:ext cx="11125200" cy="4349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Title Here</a:t>
            </a:r>
          </a:p>
        </p:txBody>
      </p:sp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6B00E7C7-88E6-A7F9-7356-C605C6E380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12" name="Marcador de número de diapositiva 5">
            <a:extLst>
              <a:ext uri="{FF2B5EF4-FFF2-40B4-BE49-F238E27FC236}">
                <a16:creationId xmlns:a16="http://schemas.microsoft.com/office/drawing/2014/main" id="{3BA9357F-11E9-B623-DB32-AA16F0336D11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563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6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blur&#10;&#10;Description automatically generated">
            <a:extLst>
              <a:ext uri="{FF2B5EF4-FFF2-40B4-BE49-F238E27FC236}">
                <a16:creationId xmlns:a16="http://schemas.microsoft.com/office/drawing/2014/main" id="{EF438032-1F77-BBEA-C7C7-8ED95C652F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6EEB829-6CD0-4395-A39D-7E253A77EA0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82435" y="2765913"/>
            <a:ext cx="3601189" cy="132617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44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Thank you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A4C7068-0752-FBFE-5D91-4C5EF463A7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82435" y="4233333"/>
            <a:ext cx="4293054" cy="664810"/>
          </a:xfrm>
        </p:spPr>
        <p:txBody>
          <a:bodyPr/>
          <a:lstStyle>
            <a:lvl1pPr marL="0" indent="0">
              <a:buNone/>
              <a:defRPr sz="1600">
                <a:solidFill>
                  <a:srgbClr val="595959"/>
                </a:solidFill>
                <a:latin typeface="Frutiger 45 Light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FA6A43-0AD4-BED3-13C7-0AF5B9BB3FF3}"/>
              </a:ext>
            </a:extLst>
          </p:cNvPr>
          <p:cNvSpPr txBox="1"/>
          <p:nvPr userDrawn="1"/>
        </p:nvSpPr>
        <p:spPr>
          <a:xfrm>
            <a:off x="3048000" y="6423303"/>
            <a:ext cx="609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b="0" i="0" spc="50" baseline="0" err="1">
                <a:solidFill>
                  <a:srgbClr val="595959"/>
                </a:solidFill>
                <a:effectLst/>
                <a:latin typeface="Frutiger 45 Light" pitchFamily="2" charset="0"/>
              </a:rPr>
              <a:t>LTIMindtree</a:t>
            </a:r>
            <a:r>
              <a:rPr lang="en-US" sz="1000" b="0" i="0" spc="50" baseline="0">
                <a:solidFill>
                  <a:srgbClr val="595959"/>
                </a:solidFill>
                <a:effectLst/>
                <a:latin typeface="Frutiger 45 Light" pitchFamily="2" charset="0"/>
              </a:rPr>
              <a:t> Limited is a subsidiary of Larsen &amp; Toubro Limited</a:t>
            </a:r>
            <a:endParaRPr lang="en-US" sz="1000" b="0" kern="1200" spc="50" baseline="0">
              <a:solidFill>
                <a:srgbClr val="595959"/>
              </a:solidFill>
              <a:latin typeface="Frutiger 45 Light" pitchFamily="2" charset="0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C452BF-B975-E66F-DD59-26D7F104617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41" y="6373111"/>
            <a:ext cx="1369134" cy="38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366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9B01B99F-2CE5-433C-8F7A-483D41C4A9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3399" y="469835"/>
            <a:ext cx="11125200" cy="4349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Title Here</a:t>
            </a:r>
          </a:p>
        </p:txBody>
      </p:sp>
      <p:pic>
        <p:nvPicPr>
          <p:cNvPr id="22" name="Picture 21" descr="Background pattern&#10;&#10;Description automatically generated">
            <a:extLst>
              <a:ext uri="{FF2B5EF4-FFF2-40B4-BE49-F238E27FC236}">
                <a16:creationId xmlns:a16="http://schemas.microsoft.com/office/drawing/2014/main" id="{27D409DF-402A-DD18-BFCE-8888573143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E5456A7-BE66-D18D-4755-5BE1D37DDEF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33400" y="1822450"/>
            <a:ext cx="11125200" cy="4351338"/>
          </a:xfrm>
        </p:spPr>
        <p:txBody>
          <a:bodyPr>
            <a:normAutofit/>
          </a:bodyPr>
          <a:lstStyle>
            <a:lvl1pPr>
              <a:defRPr lang="en-US" sz="1200" b="1" dirty="0" smtClean="0">
                <a:solidFill>
                  <a:srgbClr val="595959"/>
                </a:solidFill>
                <a:latin typeface="Frutiger 45 Light" pitchFamily="2" charset="0"/>
              </a:defRPr>
            </a:lvl1pPr>
            <a:lvl2pPr>
              <a:defRPr sz="1200">
                <a:solidFill>
                  <a:srgbClr val="595959"/>
                </a:solidFill>
                <a:latin typeface="Frutiger 45 Light" pitchFamily="2" charset="0"/>
              </a:defRPr>
            </a:lvl2pPr>
            <a:lvl3pPr>
              <a:defRPr sz="1200">
                <a:solidFill>
                  <a:srgbClr val="595959"/>
                </a:solidFill>
                <a:latin typeface="Frutiger 45 Light" pitchFamily="2" charset="0"/>
              </a:defRPr>
            </a:lvl3pPr>
            <a:lvl4pPr>
              <a:defRPr sz="1200">
                <a:solidFill>
                  <a:srgbClr val="595959"/>
                </a:solidFill>
                <a:latin typeface="Frutiger 45 Light" pitchFamily="2" charset="0"/>
              </a:defRPr>
            </a:lvl4pPr>
            <a:lvl5pPr>
              <a:defRPr sz="1200">
                <a:solidFill>
                  <a:srgbClr val="595959"/>
                </a:solidFill>
                <a:latin typeface="Frutiger 45 Light" pitchFamily="2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235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32" userDrawn="1">
          <p15:clr>
            <a:srgbClr val="FBAE40"/>
          </p15:clr>
        </p15:guide>
        <p15:guide id="2" pos="336" userDrawn="1">
          <p15:clr>
            <a:srgbClr val="FBAE40"/>
          </p15:clr>
        </p15:guide>
        <p15:guide id="3" orient="horz" pos="288" userDrawn="1">
          <p15:clr>
            <a:srgbClr val="FBAE40"/>
          </p15:clr>
        </p15:guide>
        <p15:guide id="4" pos="734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F6D7890-7A93-4CCD-A699-B1D9038F32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3398" y="1497012"/>
            <a:ext cx="11125199" cy="2978005"/>
          </a:xfrm>
        </p:spPr>
        <p:txBody>
          <a:bodyPr numCol="1"/>
          <a:lstStyle>
            <a:lvl1pPr>
              <a:lnSpc>
                <a:spcPts val="1700"/>
              </a:lnSpc>
              <a:defRPr lang="en-US" sz="24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ts val="1700"/>
              </a:lnSpc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" indent="-342900">
              <a:lnSpc>
                <a:spcPts val="1700"/>
              </a:lnSpc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8325" indent="-228600">
              <a:lnSpc>
                <a:spcPts val="1700"/>
              </a:lnSpc>
              <a:buClr>
                <a:schemeClr val="tx2">
                  <a:lumMod val="50000"/>
                </a:schemeClr>
              </a:buClr>
              <a:buFont typeface="Symbol" panose="05050102010706020507" pitchFamily="18" charset="2"/>
              <a:buChar char="-"/>
              <a:defRPr sz="1400">
                <a:latin typeface="+mn-lt"/>
              </a:defRPr>
            </a:lvl4pPr>
            <a:lvl5pPr marL="914400" indent="-228600">
              <a:lnSpc>
                <a:spcPts val="1700"/>
              </a:lnSpc>
              <a:buClr>
                <a:schemeClr val="tx2">
                  <a:lumMod val="50000"/>
                </a:schemeClr>
              </a:buClr>
              <a:buFont typeface="Symbol" panose="05050102010706020507" pitchFamily="18" charset="2"/>
              <a:buChar char="-"/>
              <a:defRPr sz="140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D4C9993D-5B34-D7A9-0B1C-5708E2ECAE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3399" y="469835"/>
            <a:ext cx="11125200" cy="4349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Title Here</a:t>
            </a:r>
          </a:p>
        </p:txBody>
      </p:sp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438F9EE4-1525-DA32-B6BF-F9D4E4DA00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E9EC46A4-50CA-5032-642E-472F2C66E949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865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F6D7890-7A93-4CCD-A699-B1D9038F32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3398" y="1497012"/>
            <a:ext cx="11125199" cy="2978005"/>
          </a:xfrm>
        </p:spPr>
        <p:txBody>
          <a:bodyPr numCol="2">
            <a:normAutofit/>
          </a:bodyPr>
          <a:lstStyle>
            <a:lvl1pPr>
              <a:lnSpc>
                <a:spcPts val="1700"/>
              </a:lnSpc>
              <a:defRPr lang="en-US" sz="14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ts val="1700"/>
              </a:lnSpc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" indent="-342900">
              <a:lnSpc>
                <a:spcPts val="1700"/>
              </a:lnSpc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8325" indent="-228600">
              <a:lnSpc>
                <a:spcPts val="1700"/>
              </a:lnSpc>
              <a:buClr>
                <a:schemeClr val="tx2">
                  <a:lumMod val="50000"/>
                </a:schemeClr>
              </a:buClr>
              <a:buFont typeface="Symbol" panose="05050102010706020507" pitchFamily="18" charset="2"/>
              <a:buChar char="-"/>
              <a:defRPr sz="1400">
                <a:latin typeface="+mn-lt"/>
              </a:defRPr>
            </a:lvl4pPr>
            <a:lvl5pPr marL="914400" indent="-228600">
              <a:lnSpc>
                <a:spcPts val="1700"/>
              </a:lnSpc>
              <a:buClr>
                <a:schemeClr val="tx2">
                  <a:lumMod val="50000"/>
                </a:schemeClr>
              </a:buClr>
              <a:buFont typeface="Symbol" panose="05050102010706020507" pitchFamily="18" charset="2"/>
              <a:buChar char="-"/>
              <a:defRPr sz="140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D4C9993D-5B34-D7A9-0B1C-5708E2ECAE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3399" y="469835"/>
            <a:ext cx="11125200" cy="4349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Title Here</a:t>
            </a:r>
          </a:p>
        </p:txBody>
      </p:sp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BAEB0E49-39B0-037C-0357-6C4472DC15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4E4B298F-D75D-0E89-ED3D-DF0CF1A87E27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657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F6D7890-7A93-4CCD-A699-B1D9038F32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3398" y="1497012"/>
            <a:ext cx="11125199" cy="2978005"/>
          </a:xfrm>
        </p:spPr>
        <p:txBody>
          <a:bodyPr numCol="3">
            <a:normAutofit/>
          </a:bodyPr>
          <a:lstStyle>
            <a:lvl1pPr>
              <a:lnSpc>
                <a:spcPts val="1700"/>
              </a:lnSpc>
              <a:defRPr lang="en-US" sz="14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ts val="1700"/>
              </a:lnSpc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" indent="-342900">
              <a:lnSpc>
                <a:spcPts val="1700"/>
              </a:lnSpc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8325" indent="-228600">
              <a:lnSpc>
                <a:spcPts val="1700"/>
              </a:lnSpc>
              <a:buClr>
                <a:schemeClr val="tx2">
                  <a:lumMod val="50000"/>
                </a:schemeClr>
              </a:buClr>
              <a:buFont typeface="Symbol" panose="05050102010706020507" pitchFamily="18" charset="2"/>
              <a:buChar char="-"/>
              <a:defRPr sz="1400">
                <a:latin typeface="+mn-lt"/>
              </a:defRPr>
            </a:lvl4pPr>
            <a:lvl5pPr marL="914400" indent="-228600">
              <a:lnSpc>
                <a:spcPts val="1700"/>
              </a:lnSpc>
              <a:buClr>
                <a:schemeClr val="tx2">
                  <a:lumMod val="50000"/>
                </a:schemeClr>
              </a:buClr>
              <a:buFont typeface="Symbol" panose="05050102010706020507" pitchFamily="18" charset="2"/>
              <a:buChar char="-"/>
              <a:defRPr sz="140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D4C9993D-5B34-D7A9-0B1C-5708E2ECAE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3399" y="469835"/>
            <a:ext cx="11125200" cy="4349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Title Here</a:t>
            </a:r>
          </a:p>
        </p:txBody>
      </p:sp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07F8B13B-8E7C-F321-BF83-177D747B10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4BB16B3F-018F-71E7-B239-96DA6F36DEB4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4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F55D43F-875F-4E2B-82B9-5EEDDAEA6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398" y="989299"/>
            <a:ext cx="8610601" cy="2852737"/>
          </a:xfrm>
        </p:spPr>
        <p:txBody>
          <a:bodyPr anchor="b">
            <a:normAutofit/>
          </a:bodyPr>
          <a:lstStyle>
            <a:lvl1pPr>
              <a:defRPr lang="en-US" sz="4400" b="1" kern="1200" dirty="0">
                <a:solidFill>
                  <a:srgbClr val="595959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F18B4745-7445-43DB-B108-3CDCB28A7A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398" y="3869024"/>
            <a:ext cx="8610602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595959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A424433-CA37-48A1-EF7E-E44DEC8944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3399" y="469835"/>
            <a:ext cx="11125200" cy="4349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Title Here</a:t>
            </a:r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7B593DD1-E696-84F5-997E-395CB4B3403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18" name="Marcador de número de diapositiva 5">
            <a:extLst>
              <a:ext uri="{FF2B5EF4-FFF2-40B4-BE49-F238E27FC236}">
                <a16:creationId xmlns:a16="http://schemas.microsoft.com/office/drawing/2014/main" id="{179C2830-1743-9FEA-4F66-BCE7925B9DB5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8886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6A7051-5A82-D471-602E-39E158F6B1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81628252-EFFE-45BA-BB6B-80B43271D7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3242" y="1508588"/>
            <a:ext cx="5864980" cy="2852737"/>
          </a:xfrm>
        </p:spPr>
        <p:txBody>
          <a:bodyPr anchor="b">
            <a:normAutofit/>
          </a:bodyPr>
          <a:lstStyle>
            <a:lvl1pPr>
              <a:defRPr lang="en-US" sz="44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994D909-A7BC-465C-8A9B-65471E73F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93242" y="4388313"/>
            <a:ext cx="586498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921F3B-DFDD-3880-4A59-92315D909E94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chemeClr val="bg2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chemeClr val="bg2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chemeClr val="bg2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2022</a:t>
            </a:r>
            <a:endParaRPr lang="en-IN" sz="1000">
              <a:solidFill>
                <a:schemeClr val="bg2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27DD45-CE2E-85E8-642D-93DED37DD35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lum bright="100000" contras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41" y="6373111"/>
            <a:ext cx="1369134" cy="38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228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DD9C106-CE49-4F1B-A6DE-3C9818CAFB5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33399" y="1655302"/>
            <a:ext cx="5486399" cy="4351338"/>
          </a:xfrm>
        </p:spPr>
        <p:txBody>
          <a:bodyPr/>
          <a:lstStyle>
            <a:lvl1pPr>
              <a:defRPr lang="en-US" sz="2400" b="1" dirty="0" smtClean="0">
                <a:solidFill>
                  <a:srgbClr val="595959"/>
                </a:solidFill>
                <a:latin typeface="Frutiger 45 Light" pitchFamily="2" charset="0"/>
              </a:defRPr>
            </a:lvl1pPr>
            <a:lvl2pPr>
              <a:defRPr sz="2000">
                <a:solidFill>
                  <a:srgbClr val="595959"/>
                </a:solidFill>
                <a:latin typeface="Frutiger 45 Light" pitchFamily="2" charset="0"/>
              </a:defRPr>
            </a:lvl2pPr>
            <a:lvl3pPr>
              <a:defRPr sz="1800">
                <a:solidFill>
                  <a:srgbClr val="595959"/>
                </a:solidFill>
                <a:latin typeface="Frutiger 45 Light" pitchFamily="2" charset="0"/>
              </a:defRPr>
            </a:lvl3pPr>
            <a:lvl4pPr>
              <a:defRPr sz="1400">
                <a:solidFill>
                  <a:srgbClr val="595959"/>
                </a:solidFill>
                <a:latin typeface="Frutiger 45 Light" pitchFamily="2" charset="0"/>
              </a:defRPr>
            </a:lvl4pPr>
            <a:lvl5pPr>
              <a:defRPr sz="1400">
                <a:solidFill>
                  <a:srgbClr val="595959"/>
                </a:solidFill>
                <a:latin typeface="Frutiger 45 Light" pitchFamily="2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E8BB916-CDFC-439C-B0EF-513AE7B06AC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172201" y="1655302"/>
            <a:ext cx="5486398" cy="4351338"/>
          </a:xfrm>
        </p:spPr>
        <p:txBody>
          <a:bodyPr/>
          <a:lstStyle>
            <a:lvl1pPr>
              <a:defRPr lang="en-US" sz="2400" b="1" dirty="0" smtClean="0">
                <a:solidFill>
                  <a:srgbClr val="595959"/>
                </a:solidFill>
                <a:latin typeface="Frutiger 45 Light" pitchFamily="2" charset="0"/>
              </a:defRPr>
            </a:lvl1pPr>
            <a:lvl2pPr>
              <a:defRPr sz="2000">
                <a:solidFill>
                  <a:srgbClr val="595959"/>
                </a:solidFill>
                <a:latin typeface="Frutiger 45 Light" pitchFamily="2" charset="0"/>
              </a:defRPr>
            </a:lvl2pPr>
            <a:lvl3pPr>
              <a:defRPr sz="1800">
                <a:solidFill>
                  <a:srgbClr val="595959"/>
                </a:solidFill>
                <a:latin typeface="Frutiger 45 Light" pitchFamily="2" charset="0"/>
              </a:defRPr>
            </a:lvl3pPr>
            <a:lvl4pPr>
              <a:defRPr sz="1400">
                <a:solidFill>
                  <a:srgbClr val="595959"/>
                </a:solidFill>
                <a:latin typeface="Frutiger 45 Light" pitchFamily="2" charset="0"/>
              </a:defRPr>
            </a:lvl4pPr>
            <a:lvl5pPr>
              <a:defRPr sz="1400">
                <a:solidFill>
                  <a:srgbClr val="595959"/>
                </a:solidFill>
                <a:latin typeface="Frutiger 45 Light" pitchFamily="2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78651CBE-E342-762C-71AB-7A346C0BD1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3399" y="469835"/>
            <a:ext cx="11125200" cy="4349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Title Here</a:t>
            </a:r>
          </a:p>
        </p:txBody>
      </p:sp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0D37EA21-4965-A1A5-EFE5-F1DB9D9A98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11" name="Marcador de número de diapositiva 5">
            <a:extLst>
              <a:ext uri="{FF2B5EF4-FFF2-40B4-BE49-F238E27FC236}">
                <a16:creationId xmlns:a16="http://schemas.microsoft.com/office/drawing/2014/main" id="{CACE2F8E-F80A-F347-8E9C-243A79D7388E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278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704641-62E4-4217-A4FB-1461DCB34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399" y="1436914"/>
            <a:ext cx="5533119" cy="1068161"/>
          </a:xfrm>
        </p:spPr>
        <p:txBody>
          <a:bodyPr anchor="b">
            <a:noAutofit/>
          </a:bodyPr>
          <a:lstStyle>
            <a:lvl1pPr marL="0" indent="0">
              <a:buNone/>
              <a:defRPr lang="en-US" sz="2400" b="1" kern="1200" dirty="0">
                <a:solidFill>
                  <a:srgbClr val="595959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BF8DFE-7699-41E5-ACEB-81719A7EB9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1141" y="1436914"/>
            <a:ext cx="5417458" cy="1068161"/>
          </a:xfrm>
        </p:spPr>
        <p:txBody>
          <a:bodyPr anchor="b">
            <a:noAutofit/>
          </a:bodyPr>
          <a:lstStyle>
            <a:lvl1pPr marL="0" indent="0">
              <a:buNone/>
              <a:defRPr lang="en-US" sz="2400" b="1" kern="1200" dirty="0">
                <a:solidFill>
                  <a:srgbClr val="595959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54FF91B-5FE4-409D-BA7F-37376CD5E4A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33399" y="2651506"/>
            <a:ext cx="5533119" cy="3432302"/>
          </a:xfrm>
        </p:spPr>
        <p:txBody>
          <a:bodyPr/>
          <a:lstStyle>
            <a:lvl1pPr>
              <a:defRPr lang="en-US" sz="2400" b="1" dirty="0" smtClean="0">
                <a:solidFill>
                  <a:srgbClr val="595959"/>
                </a:solidFill>
                <a:latin typeface="Frutiger 45 Light" pitchFamily="2" charset="0"/>
              </a:defRPr>
            </a:lvl1pPr>
            <a:lvl2pPr>
              <a:defRPr sz="2000">
                <a:solidFill>
                  <a:srgbClr val="595959"/>
                </a:solidFill>
                <a:latin typeface="Frutiger 45 Light" pitchFamily="2" charset="0"/>
              </a:defRPr>
            </a:lvl2pPr>
            <a:lvl3pPr>
              <a:defRPr sz="1800">
                <a:solidFill>
                  <a:srgbClr val="595959"/>
                </a:solidFill>
                <a:latin typeface="Frutiger 45 Light" pitchFamily="2" charset="0"/>
              </a:defRPr>
            </a:lvl3pPr>
            <a:lvl4pPr>
              <a:defRPr sz="1400">
                <a:solidFill>
                  <a:srgbClr val="595959"/>
                </a:solidFill>
                <a:latin typeface="Frutiger 45 Light" pitchFamily="2" charset="0"/>
              </a:defRPr>
            </a:lvl4pPr>
            <a:lvl5pPr>
              <a:defRPr sz="1400">
                <a:solidFill>
                  <a:srgbClr val="595959"/>
                </a:solidFill>
                <a:latin typeface="Frutiger 45 Light" pitchFamily="2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FDB344D-832A-4E14-93A2-EF0879A2EDA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241141" y="2663457"/>
            <a:ext cx="5417458" cy="3432302"/>
          </a:xfrm>
        </p:spPr>
        <p:txBody>
          <a:bodyPr/>
          <a:lstStyle>
            <a:lvl1pPr>
              <a:defRPr lang="en-US" sz="2400" b="1" dirty="0" smtClean="0">
                <a:solidFill>
                  <a:srgbClr val="595959"/>
                </a:solidFill>
                <a:latin typeface="Frutiger 45 Light" pitchFamily="2" charset="0"/>
              </a:defRPr>
            </a:lvl1pPr>
            <a:lvl2pPr>
              <a:defRPr sz="2000">
                <a:solidFill>
                  <a:srgbClr val="595959"/>
                </a:solidFill>
                <a:latin typeface="Frutiger 45 Light" pitchFamily="2" charset="0"/>
              </a:defRPr>
            </a:lvl2pPr>
            <a:lvl3pPr>
              <a:defRPr sz="1800">
                <a:solidFill>
                  <a:srgbClr val="595959"/>
                </a:solidFill>
                <a:latin typeface="Frutiger 45 Light" pitchFamily="2" charset="0"/>
              </a:defRPr>
            </a:lvl3pPr>
            <a:lvl4pPr>
              <a:defRPr sz="1400">
                <a:solidFill>
                  <a:srgbClr val="595959"/>
                </a:solidFill>
                <a:latin typeface="Frutiger 45 Light" pitchFamily="2" charset="0"/>
              </a:defRPr>
            </a:lvl4pPr>
            <a:lvl5pPr>
              <a:defRPr sz="1400">
                <a:solidFill>
                  <a:srgbClr val="595959"/>
                </a:solidFill>
                <a:latin typeface="Frutiger 45 Light" pitchFamily="2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EF8A07F5-F0F3-56A0-B462-8A048CE694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3399" y="469835"/>
            <a:ext cx="11125200" cy="4349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3200" b="1" kern="1200" dirty="0">
                <a:solidFill>
                  <a:srgbClr val="595959"/>
                </a:solidFill>
                <a:latin typeface="Frutiger 45 bold"/>
                <a:ea typeface="+mn-ea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/>
              <a:t>Title Here</a:t>
            </a:r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4DD8A8A8-2642-F3FA-DCC7-296A6B23D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13091" y="5882639"/>
            <a:ext cx="1388513" cy="989973"/>
          </a:xfrm>
          <a:prstGeom prst="rect">
            <a:avLst/>
          </a:prstGeom>
        </p:spPr>
      </p:pic>
      <p:sp>
        <p:nvSpPr>
          <p:cNvPr id="14" name="Marcador de número de diapositiva 5">
            <a:extLst>
              <a:ext uri="{FF2B5EF4-FFF2-40B4-BE49-F238E27FC236}">
                <a16:creationId xmlns:a16="http://schemas.microsoft.com/office/drawing/2014/main" id="{0A8FC8DD-D1CD-B223-1096-CE2AAC973F80}"/>
              </a:ext>
            </a:extLst>
          </p:cNvPr>
          <p:cNvSpPr txBox="1">
            <a:spLocks/>
          </p:cNvSpPr>
          <p:nvPr userDrawn="1"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920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3685D-D505-42E6-B2A3-1B26BC793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086" y="365125"/>
            <a:ext cx="108857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20300D-8B9D-444F-97B8-8F7D7E3A3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086" y="1825625"/>
            <a:ext cx="1088571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EDB723-1905-4E83-9D47-D0B5CFAA7945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2022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04E6E1E-7055-8D1B-4C37-9DCF88F2180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 Box 1073742684">
            <a:extLst>
              <a:ext uri="{FF2B5EF4-FFF2-40B4-BE49-F238E27FC236}">
                <a16:creationId xmlns:a16="http://schemas.microsoft.com/office/drawing/2014/main" id="{CB09C83E-2E41-0B4B-7535-36A14EDE4624}"/>
              </a:ext>
            </a:extLst>
          </p:cNvPr>
          <p:cNvSpPr txBox="1"/>
          <p:nvPr userDrawn="1"/>
        </p:nvSpPr>
        <p:spPr>
          <a:xfrm>
            <a:off x="4620260" y="3278188"/>
            <a:ext cx="2951480" cy="3016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0561BA-C7F5-9336-C8B6-9C52C6E480B1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41" y="6373111"/>
            <a:ext cx="1369134" cy="38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32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1" r:id="rId3"/>
    <p:sldLayoutId id="2147483666" r:id="rId4"/>
    <p:sldLayoutId id="2147483665" r:id="rId5"/>
    <p:sldLayoutId id="2147483651" r:id="rId6"/>
    <p:sldLayoutId id="2147483660" r:id="rId7"/>
    <p:sldLayoutId id="2147483652" r:id="rId8"/>
    <p:sldLayoutId id="2147483653" r:id="rId9"/>
    <p:sldLayoutId id="2147483654" r:id="rId10"/>
    <p:sldLayoutId id="2147483658" r:id="rId11"/>
    <p:sldLayoutId id="2147483656" r:id="rId12"/>
    <p:sldLayoutId id="2147483657" r:id="rId13"/>
    <p:sldLayoutId id="2147483664" r:id="rId14"/>
    <p:sldLayoutId id="2147483663" r:id="rId15"/>
    <p:sldLayoutId id="2147483659" r:id="rId16"/>
  </p:sldLayoutIdLst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ixabay.com/en/devops-business-process-improvement-3155972/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5" Type="http://schemas.openxmlformats.org/officeDocument/2006/relationships/image" Target="../media/image17.png"/><Relationship Id="rId10" Type="http://schemas.openxmlformats.org/officeDocument/2006/relationships/hyperlink" Target="https://okbear3.tistory.com/entry/AWS-ECR-Elastic-Container-Registry" TargetMode="External"/><Relationship Id="rId4" Type="http://schemas.openxmlformats.org/officeDocument/2006/relationships/image" Target="../media/image11.png"/><Relationship Id="rId9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head-face-hands-shake-hand-giving-1825517/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lagranbibliotecadedavid.blogspot.com/2019/07/resena-papel-y-tinta-maria-reig.html" TargetMode="External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ixabay.com/en/information-info-globe-world-earth-275708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pxhere.com/es/photo/956989" TargetMode="Externa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de/satzzeichen-fragezeichen-problematik-1019729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lai.blog/2020/07/backups-de-volumenes-de-aws-desde-cli.html" TargetMode="External"/><Relationship Id="rId13" Type="http://schemas.openxmlformats.org/officeDocument/2006/relationships/image" Target="../media/image17.png"/><Relationship Id="rId3" Type="http://schemas.openxmlformats.org/officeDocument/2006/relationships/hyperlink" Target="https://technofaq.org/posts/2019/09/the-five-best-tech-jobs/" TargetMode="External"/><Relationship Id="rId7" Type="http://schemas.openxmlformats.org/officeDocument/2006/relationships/image" Target="../media/image13.png"/><Relationship Id="rId12" Type="http://schemas.openxmlformats.org/officeDocument/2006/relationships/image" Target="../media/image1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mrhien.info/blog/cai-dat-apache-tomcat-7-tren-centos-5/" TargetMode="External"/><Relationship Id="rId11" Type="http://schemas.openxmlformats.org/officeDocument/2006/relationships/image" Target="../media/image15.png"/><Relationship Id="rId5" Type="http://schemas.openxmlformats.org/officeDocument/2006/relationships/image" Target="../media/image12.jpeg"/><Relationship Id="rId10" Type="http://schemas.openxmlformats.org/officeDocument/2006/relationships/hyperlink" Target="https://editorconfig.org/" TargetMode="External"/><Relationship Id="rId4" Type="http://schemas.openxmlformats.org/officeDocument/2006/relationships/image" Target="../media/image11.png"/><Relationship Id="rId9" Type="http://schemas.openxmlformats.org/officeDocument/2006/relationships/image" Target="../media/image14.png"/><Relationship Id="rId1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jpeg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editorconfig.org/" TargetMode="External"/><Relationship Id="rId5" Type="http://schemas.openxmlformats.org/officeDocument/2006/relationships/image" Target="../media/image14.png"/><Relationship Id="rId4" Type="http://schemas.openxmlformats.org/officeDocument/2006/relationships/hyperlink" Target="https://mrhien.info/blog/cai-dat-apache-tomcat-7-tren-centos-5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mrhien.info/blog/cai-dat-apache-tomcat-7-tren-centos-5/" TargetMode="External"/><Relationship Id="rId13" Type="http://schemas.openxmlformats.org/officeDocument/2006/relationships/image" Target="../media/image17.png"/><Relationship Id="rId3" Type="http://schemas.openxmlformats.org/officeDocument/2006/relationships/hyperlink" Target="https://www.digitalocean.com/community/tutorials/how-to-install-and-use-docker-on-ubuntu-16-04" TargetMode="External"/><Relationship Id="rId7" Type="http://schemas.openxmlformats.org/officeDocument/2006/relationships/image" Target="../media/image12.jpeg"/><Relationship Id="rId12" Type="http://schemas.openxmlformats.org/officeDocument/2006/relationships/image" Target="../media/image16.png"/><Relationship Id="rId2" Type="http://schemas.openxmlformats.org/officeDocument/2006/relationships/image" Target="../media/image19.w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11" Type="http://schemas.openxmlformats.org/officeDocument/2006/relationships/image" Target="../media/image15.png"/><Relationship Id="rId5" Type="http://schemas.openxmlformats.org/officeDocument/2006/relationships/hyperlink" Target="https://okbear3.tistory.com/entry/AWS-ECR-Elastic-Container-Registry" TargetMode="External"/><Relationship Id="rId10" Type="http://schemas.openxmlformats.org/officeDocument/2006/relationships/hyperlink" Target="https://editorconfig.org/" TargetMode="External"/><Relationship Id="rId4" Type="http://schemas.openxmlformats.org/officeDocument/2006/relationships/image" Target="../media/image20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jpeg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editorconfig.org/" TargetMode="External"/><Relationship Id="rId11" Type="http://schemas.openxmlformats.org/officeDocument/2006/relationships/image" Target="../media/image21.png"/><Relationship Id="rId5" Type="http://schemas.openxmlformats.org/officeDocument/2006/relationships/image" Target="../media/image14.png"/><Relationship Id="rId10" Type="http://schemas.openxmlformats.org/officeDocument/2006/relationships/image" Target="../media/image18.png"/><Relationship Id="rId4" Type="http://schemas.openxmlformats.org/officeDocument/2006/relationships/hyperlink" Target="https://mrhien.info/blog/cai-dat-apache-tomcat-7-tren-centos-5/" TargetMode="External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9E82882D-F3C1-4C31-B151-9404831365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1569" y="498206"/>
            <a:ext cx="7829419" cy="775597"/>
          </a:xfrm>
        </p:spPr>
        <p:txBody>
          <a:bodyPr/>
          <a:lstStyle/>
          <a:p>
            <a:pPr algn="ctr"/>
            <a:r>
              <a:rPr lang="en-US" b="0">
                <a:solidFill>
                  <a:schemeClr val="tx2"/>
                </a:solidFill>
                <a:latin typeface="Modern Love Grunge"/>
                <a:cs typeface="Calibri"/>
              </a:rPr>
              <a:t>PROJECT MILESTONE - 2</a:t>
            </a:r>
          </a:p>
        </p:txBody>
      </p:sp>
      <p:pic>
        <p:nvPicPr>
          <p:cNvPr id="5" name="Picture 4" descr="A hand pointing at a diagram&#10;&#10;Description automatically generated">
            <a:extLst>
              <a:ext uri="{FF2B5EF4-FFF2-40B4-BE49-F238E27FC236}">
                <a16:creationId xmlns:a16="http://schemas.microsoft.com/office/drawing/2014/main" id="{DC6704D4-7E18-60DD-619B-903C8CDDF1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2445"/>
                    </a14:imgEffect>
                    <a14:imgEffect>
                      <a14:saturation sat="9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3329"/>
          <a:stretch/>
        </p:blipFill>
        <p:spPr>
          <a:xfrm>
            <a:off x="474543" y="1613971"/>
            <a:ext cx="11248263" cy="491877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0D86A4-9195-AD48-3519-EB4457FB6D5C}"/>
              </a:ext>
            </a:extLst>
          </p:cNvPr>
          <p:cNvSpPr txBox="1"/>
          <p:nvPr/>
        </p:nvSpPr>
        <p:spPr>
          <a:xfrm>
            <a:off x="705442" y="2083638"/>
            <a:ext cx="5385750" cy="38546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2800">
                <a:solidFill>
                  <a:schemeClr val="bg2"/>
                </a:solidFill>
                <a:latin typeface="Algerian"/>
                <a:ea typeface="ADLaM Display"/>
                <a:cs typeface="ADLaM Display"/>
              </a:rPr>
              <a:t>TEAM : TERMINAL Commandos</a:t>
            </a:r>
            <a:endParaRPr lang="en-IN" sz="2800">
              <a:solidFill>
                <a:schemeClr val="bg2"/>
              </a:solidFill>
              <a:latin typeface="Algerian" panose="04020705040A02060702" pitchFamily="8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  <a:p>
            <a:endParaRPr lang="en-IN" sz="2000">
              <a:solidFill>
                <a:schemeClr val="bg2"/>
              </a:solidFill>
              <a:latin typeface="Amasis MT Pro Medium" panose="02040604050005020304" pitchFamily="18" charset="0"/>
              <a:ea typeface="ADLaM Display" panose="020F0502020204030204" pitchFamily="2" charset="0"/>
              <a:cs typeface="ADLaM Display" panose="020F0502020204030204" pitchFamily="2" charset="0"/>
            </a:endParaRPr>
          </a:p>
          <a:p>
            <a:r>
              <a:rPr lang="en-IN" sz="2000" u="sng">
                <a:solidFill>
                  <a:schemeClr val="bg2"/>
                </a:solidFill>
                <a:latin typeface="Amasis MT Pro Medium"/>
                <a:ea typeface="ADLaM Display"/>
                <a:cs typeface="ADLaM Display"/>
              </a:rPr>
              <a:t>TEAM MEMBERS :</a:t>
            </a:r>
          </a:p>
          <a:p>
            <a:pPr>
              <a:lnSpc>
                <a:spcPct val="150000"/>
              </a:lnSpc>
            </a:pPr>
            <a:r>
              <a:rPr lang="en-IN" sz="2000">
                <a:solidFill>
                  <a:schemeClr val="bg2"/>
                </a:solidFill>
                <a:latin typeface="Amasis MT Pro Medium"/>
                <a:ea typeface="ADLaM Display"/>
                <a:cs typeface="ADLaM Display"/>
              </a:rPr>
              <a:t>GLENN MUGA</a:t>
            </a:r>
          </a:p>
          <a:p>
            <a:pPr>
              <a:lnSpc>
                <a:spcPct val="150000"/>
              </a:lnSpc>
            </a:pPr>
            <a:r>
              <a:rPr lang="en-IN" sz="2000">
                <a:solidFill>
                  <a:schemeClr val="bg2"/>
                </a:solidFill>
                <a:latin typeface="Amasis MT Pro Medium"/>
                <a:ea typeface="ADLaM Display"/>
                <a:cs typeface="ADLaM Display"/>
              </a:rPr>
              <a:t>JAGRIT GOYAL </a:t>
            </a:r>
          </a:p>
          <a:p>
            <a:pPr>
              <a:lnSpc>
                <a:spcPct val="150000"/>
              </a:lnSpc>
            </a:pPr>
            <a:r>
              <a:rPr lang="en-IN" sz="2000">
                <a:solidFill>
                  <a:schemeClr val="bg2"/>
                </a:solidFill>
                <a:latin typeface="Amasis MT Pro Medium"/>
                <a:ea typeface="ADLaM Display"/>
                <a:cs typeface="ADLaM Display"/>
              </a:rPr>
              <a:t>RUTIK REKHAWAR</a:t>
            </a:r>
          </a:p>
          <a:p>
            <a:pPr>
              <a:lnSpc>
                <a:spcPct val="150000"/>
              </a:lnSpc>
            </a:pPr>
            <a:r>
              <a:rPr lang="en-IN" sz="2000">
                <a:solidFill>
                  <a:schemeClr val="bg2"/>
                </a:solidFill>
                <a:latin typeface="Amasis MT Pro Medium"/>
                <a:ea typeface="ADLaM Display"/>
                <a:cs typeface="ADLaM Display"/>
              </a:rPr>
              <a:t>SAI NITHIN REDDY </a:t>
            </a:r>
          </a:p>
          <a:p>
            <a:pPr>
              <a:lnSpc>
                <a:spcPct val="150000"/>
              </a:lnSpc>
            </a:pPr>
            <a:r>
              <a:rPr lang="en-IN" sz="2000">
                <a:solidFill>
                  <a:schemeClr val="bg2"/>
                </a:solidFill>
                <a:latin typeface="Amasis MT Pro Medium"/>
                <a:ea typeface="ADLaM Display"/>
                <a:cs typeface="ADLaM Display"/>
              </a:rPr>
              <a:t>SRUTHY SREEKUMAR </a:t>
            </a:r>
          </a:p>
          <a:p>
            <a:pPr>
              <a:lnSpc>
                <a:spcPct val="150000"/>
              </a:lnSpc>
            </a:pPr>
            <a:r>
              <a:rPr lang="en-IN" sz="2000">
                <a:solidFill>
                  <a:schemeClr val="bg2"/>
                </a:solidFill>
                <a:latin typeface="Amasis MT Pro Medium"/>
                <a:ea typeface="ADLaM Display"/>
                <a:cs typeface="ADLaM Display"/>
              </a:rPr>
              <a:t>CHIRAG SINGHAL</a:t>
            </a:r>
          </a:p>
        </p:txBody>
      </p:sp>
    </p:spTree>
    <p:extLst>
      <p:ext uri="{BB962C8B-B14F-4D97-AF65-F5344CB8AC3E}">
        <p14:creationId xmlns:p14="http://schemas.microsoft.com/office/powerpoint/2010/main" val="245837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78F5D48-7A5F-06D1-12C2-C9B05042EB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23468" y="455489"/>
            <a:ext cx="9281523" cy="4349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>
                <a:solidFill>
                  <a:srgbClr val="000000"/>
                </a:solidFill>
                <a:latin typeface="Algerian"/>
                <a:cs typeface="Calibri"/>
              </a:rPr>
              <a:t>Working architecture </a:t>
            </a:r>
          </a:p>
        </p:txBody>
      </p:sp>
      <p:pic>
        <p:nvPicPr>
          <p:cNvPr id="5" name="Picture 4" descr="A red and black logo&#10;&#10;Description automatically generated">
            <a:extLst>
              <a:ext uri="{FF2B5EF4-FFF2-40B4-BE49-F238E27FC236}">
                <a16:creationId xmlns:a16="http://schemas.microsoft.com/office/drawing/2014/main" id="{BDB4EDA1-18C0-3B63-1B78-B3FACEAF5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37" y="3112339"/>
            <a:ext cx="1419945" cy="7052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298727-4DD7-0219-5A95-430031BBC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560" y="2998937"/>
            <a:ext cx="1223335" cy="845750"/>
          </a:xfrm>
          <a:prstGeom prst="rect">
            <a:avLst/>
          </a:prstGeom>
        </p:spPr>
      </p:pic>
      <p:pic>
        <p:nvPicPr>
          <p:cNvPr id="8" name="Picture 7" descr="A cartoon of a person in a suit&#10;&#10;Description automatically generated">
            <a:extLst>
              <a:ext uri="{FF2B5EF4-FFF2-40B4-BE49-F238E27FC236}">
                <a16:creationId xmlns:a16="http://schemas.microsoft.com/office/drawing/2014/main" id="{39B6D05C-B00E-BB54-D119-1DB0680BF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085" y="2894881"/>
            <a:ext cx="1221538" cy="1226390"/>
          </a:xfrm>
          <a:prstGeom prst="rect">
            <a:avLst/>
          </a:prstGeom>
        </p:spPr>
      </p:pic>
      <p:pic>
        <p:nvPicPr>
          <p:cNvPr id="9" name="Picture 8" descr="A blue and black logo&#10;&#10;Description automatically generated">
            <a:extLst>
              <a:ext uri="{FF2B5EF4-FFF2-40B4-BE49-F238E27FC236}">
                <a16:creationId xmlns:a16="http://schemas.microsoft.com/office/drawing/2014/main" id="{E12F03C4-7EBF-3E73-08A9-BBD55392C0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3870" y="1309550"/>
            <a:ext cx="1210575" cy="1325592"/>
          </a:xfrm>
          <a:prstGeom prst="rect">
            <a:avLst/>
          </a:prstGeom>
        </p:spPr>
      </p:pic>
      <p:pic>
        <p:nvPicPr>
          <p:cNvPr id="10" name="Picture 9" descr="A colorful feather on a black background&#10;&#10;Description automatically generated">
            <a:extLst>
              <a:ext uri="{FF2B5EF4-FFF2-40B4-BE49-F238E27FC236}">
                <a16:creationId xmlns:a16="http://schemas.microsoft.com/office/drawing/2014/main" id="{94018ED3-E1E5-CEC8-ADC6-DC76698537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1150" y="1509532"/>
            <a:ext cx="1203925" cy="316483"/>
          </a:xfrm>
          <a:prstGeom prst="rect">
            <a:avLst/>
          </a:prstGeom>
        </p:spPr>
      </p:pic>
      <p:pic>
        <p:nvPicPr>
          <p:cNvPr id="14" name="Picture 13" descr="A blue hexagon with a white wheel on it&#10;&#10;Description automatically generated">
            <a:extLst>
              <a:ext uri="{FF2B5EF4-FFF2-40B4-BE49-F238E27FC236}">
                <a16:creationId xmlns:a16="http://schemas.microsoft.com/office/drawing/2014/main" id="{568B3BF9-80B9-0737-FADC-7861800A6B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7768" y="4435774"/>
            <a:ext cx="2254011" cy="761282"/>
          </a:xfrm>
          <a:prstGeom prst="rect">
            <a:avLst/>
          </a:prstGeom>
        </p:spPr>
      </p:pic>
      <p:pic>
        <p:nvPicPr>
          <p:cNvPr id="15" name="Picture 14" descr="A logo of a cat&#10;&#10;Description automatically generated">
            <a:extLst>
              <a:ext uri="{FF2B5EF4-FFF2-40B4-BE49-F238E27FC236}">
                <a16:creationId xmlns:a16="http://schemas.microsoft.com/office/drawing/2014/main" id="{483794C1-2F22-9019-897A-FC3A387EE1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6120" y="4892526"/>
            <a:ext cx="1213989" cy="1127365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F941C78-46AA-1770-E440-13964948CAD0}"/>
              </a:ext>
            </a:extLst>
          </p:cNvPr>
          <p:cNvCxnSpPr/>
          <p:nvPr/>
        </p:nvCxnSpPr>
        <p:spPr>
          <a:xfrm flipV="1">
            <a:off x="1670648" y="3440503"/>
            <a:ext cx="955748" cy="575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C278C2B-0031-4A4E-17B8-7654FAC20F2E}"/>
              </a:ext>
            </a:extLst>
          </p:cNvPr>
          <p:cNvCxnSpPr>
            <a:cxnSpLocks/>
          </p:cNvCxnSpPr>
          <p:nvPr/>
        </p:nvCxnSpPr>
        <p:spPr>
          <a:xfrm flipV="1">
            <a:off x="3942270" y="3440501"/>
            <a:ext cx="955748" cy="575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41692C-6CDD-0A61-80B8-93980C3684AC}"/>
              </a:ext>
            </a:extLst>
          </p:cNvPr>
          <p:cNvCxnSpPr>
            <a:cxnSpLocks/>
          </p:cNvCxnSpPr>
          <p:nvPr/>
        </p:nvCxnSpPr>
        <p:spPr>
          <a:xfrm>
            <a:off x="5610043" y="4136364"/>
            <a:ext cx="6842" cy="64640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8E6CBCF-1CC6-A72B-1AA8-18873FD94E94}"/>
              </a:ext>
            </a:extLst>
          </p:cNvPr>
          <p:cNvCxnSpPr>
            <a:cxnSpLocks/>
          </p:cNvCxnSpPr>
          <p:nvPr/>
        </p:nvCxnSpPr>
        <p:spPr>
          <a:xfrm flipH="1">
            <a:off x="8880548" y="3877572"/>
            <a:ext cx="898931" cy="66998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4B650DA-D81B-87D9-305C-C9E4E1FED977}"/>
              </a:ext>
            </a:extLst>
          </p:cNvPr>
          <p:cNvCxnSpPr/>
          <p:nvPr/>
        </p:nvCxnSpPr>
        <p:spPr>
          <a:xfrm flipH="1">
            <a:off x="5603394" y="1964487"/>
            <a:ext cx="5752" cy="842513"/>
          </a:xfrm>
          <a:prstGeom prst="straightConnector1">
            <a:avLst/>
          </a:prstGeom>
          <a:ln>
            <a:solidFill>
              <a:schemeClr val="tx2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3A5D662-C1A7-7CE8-3078-ED32D0EEBA9E}"/>
              </a:ext>
            </a:extLst>
          </p:cNvPr>
          <p:cNvCxnSpPr>
            <a:cxnSpLocks/>
          </p:cNvCxnSpPr>
          <p:nvPr/>
        </p:nvCxnSpPr>
        <p:spPr>
          <a:xfrm flipV="1">
            <a:off x="6162750" y="2404466"/>
            <a:ext cx="1176369" cy="71911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9" name="Picture 28" descr="A logo on a brown background&#10;&#10;Description automatically generated">
            <a:extLst>
              <a:ext uri="{FF2B5EF4-FFF2-40B4-BE49-F238E27FC236}">
                <a16:creationId xmlns:a16="http://schemas.microsoft.com/office/drawing/2014/main" id="{AB040379-1804-2D0A-044F-78D82BD6AF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943829" y="3004417"/>
            <a:ext cx="1879661" cy="877918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922D151-2B99-4ECD-A59B-9FC3DABC53B0}"/>
              </a:ext>
            </a:extLst>
          </p:cNvPr>
          <p:cNvCxnSpPr>
            <a:cxnSpLocks/>
          </p:cNvCxnSpPr>
          <p:nvPr/>
        </p:nvCxnSpPr>
        <p:spPr>
          <a:xfrm>
            <a:off x="8873702" y="2569230"/>
            <a:ext cx="898239" cy="48307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FB22CD-1A6A-F0B7-97A1-30577F7DB6F0}"/>
              </a:ext>
            </a:extLst>
          </p:cNvPr>
          <p:cNvCxnSpPr>
            <a:cxnSpLocks/>
          </p:cNvCxnSpPr>
          <p:nvPr/>
        </p:nvCxnSpPr>
        <p:spPr>
          <a:xfrm>
            <a:off x="6245075" y="3973483"/>
            <a:ext cx="1015553" cy="73621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DE17DD9-8940-C4DE-1A0F-80421994D496}"/>
              </a:ext>
            </a:extLst>
          </p:cNvPr>
          <p:cNvSpPr txBox="1"/>
          <p:nvPr/>
        </p:nvSpPr>
        <p:spPr>
          <a:xfrm>
            <a:off x="1484456" y="2978836"/>
            <a:ext cx="1567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Pull the git repo </a:t>
            </a:r>
          </a:p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the git client</a:t>
            </a:r>
            <a:r>
              <a:rPr lang="en-IN" sz="1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9C8579-A29D-BE10-6F89-F47E4FBAECE1}"/>
              </a:ext>
            </a:extLst>
          </p:cNvPr>
          <p:cNvSpPr txBox="1"/>
          <p:nvPr/>
        </p:nvSpPr>
        <p:spPr>
          <a:xfrm>
            <a:off x="3837283" y="2807000"/>
            <a:ext cx="1632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 the repo</a:t>
            </a:r>
          </a:p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Jenkins using </a:t>
            </a:r>
          </a:p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Webhook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925CDD8-3993-9ABE-4916-1B22F9810302}"/>
              </a:ext>
            </a:extLst>
          </p:cNvPr>
          <p:cNvSpPr txBox="1"/>
          <p:nvPr/>
        </p:nvSpPr>
        <p:spPr>
          <a:xfrm>
            <a:off x="1486635" y="3528707"/>
            <a:ext cx="13935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ssh-key to connect them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8FC60CC-E00C-506B-751C-26D920B31502}"/>
              </a:ext>
            </a:extLst>
          </p:cNvPr>
          <p:cNvSpPr txBox="1"/>
          <p:nvPr/>
        </p:nvSpPr>
        <p:spPr>
          <a:xfrm>
            <a:off x="5742385" y="2062577"/>
            <a:ext cx="898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  using maven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BACA43-1D33-77F9-6F12-71C34007FC20}"/>
              </a:ext>
            </a:extLst>
          </p:cNvPr>
          <p:cNvSpPr txBox="1"/>
          <p:nvPr/>
        </p:nvSpPr>
        <p:spPr>
          <a:xfrm>
            <a:off x="4601853" y="2025386"/>
            <a:ext cx="1064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Receive a .war file from maven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F80E3D2-CDCB-040A-5F9E-1B3D184988D1}"/>
              </a:ext>
            </a:extLst>
          </p:cNvPr>
          <p:cNvSpPr txBox="1"/>
          <p:nvPr/>
        </p:nvSpPr>
        <p:spPr>
          <a:xfrm>
            <a:off x="4900474" y="4039724"/>
            <a:ext cx="8327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Deploy the project on the server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4BB3B0-B649-2ACE-616D-18AC1ABF2AE4}"/>
              </a:ext>
            </a:extLst>
          </p:cNvPr>
          <p:cNvSpPr txBox="1"/>
          <p:nvPr/>
        </p:nvSpPr>
        <p:spPr>
          <a:xfrm>
            <a:off x="5613503" y="4121271"/>
            <a:ext cx="11138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 artifacts of tomcat in a container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63981F5-6559-781A-3717-3EBBF5D673D3}"/>
              </a:ext>
            </a:extLst>
          </p:cNvPr>
          <p:cNvSpPr txBox="1"/>
          <p:nvPr/>
        </p:nvSpPr>
        <p:spPr>
          <a:xfrm rot="19597204">
            <a:off x="6048821" y="2681421"/>
            <a:ext cx="1702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Docker will pull the image from Jenkins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8180D37-660F-EFC9-C107-B0B52282659B}"/>
              </a:ext>
            </a:extLst>
          </p:cNvPr>
          <p:cNvSpPr txBox="1"/>
          <p:nvPr/>
        </p:nvSpPr>
        <p:spPr>
          <a:xfrm rot="1702805">
            <a:off x="8839338" y="2169870"/>
            <a:ext cx="1396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will  create and will push the image on </a:t>
            </a:r>
            <a:r>
              <a:rPr lang="en-IN" sz="12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ecr</a:t>
            </a:r>
            <a:endParaRPr lang="en-IN" sz="12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7C535E5-C09D-5791-009A-E9FC65AFD68D}"/>
              </a:ext>
            </a:extLst>
          </p:cNvPr>
          <p:cNvSpPr txBox="1"/>
          <p:nvPr/>
        </p:nvSpPr>
        <p:spPr>
          <a:xfrm rot="19275870">
            <a:off x="8320837" y="3539662"/>
            <a:ext cx="1647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IN" sz="12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url</a:t>
            </a:r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image will be deployed by </a:t>
            </a:r>
            <a:r>
              <a:rPr lang="en-IN" sz="12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kubernetes</a:t>
            </a:r>
            <a:endParaRPr lang="en-IN" sz="12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5221228-439E-7D39-2813-E497B0F70F9F}"/>
              </a:ext>
            </a:extLst>
          </p:cNvPr>
          <p:cNvSpPr txBox="1"/>
          <p:nvPr/>
        </p:nvSpPr>
        <p:spPr>
          <a:xfrm rot="2188037">
            <a:off x="6601685" y="3753679"/>
            <a:ext cx="13919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 new build</a:t>
            </a:r>
          </a:p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Will be exposed </a:t>
            </a:r>
          </a:p>
          <a:p>
            <a:r>
              <a:rPr lang="en-IN" sz="1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public </a:t>
            </a:r>
            <a:r>
              <a:rPr lang="en-IN" sz="12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endParaRPr lang="en-IN" sz="12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257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78F5D48-7A5F-06D1-12C2-C9B05042EB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4322" y="1040106"/>
            <a:ext cx="9281523" cy="4349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>
                <a:solidFill>
                  <a:srgbClr val="000000"/>
                </a:solidFill>
                <a:latin typeface="Algerian"/>
                <a:cs typeface="Calibri"/>
              </a:rPr>
              <a:t>CONCLUSION: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7B3BFF-6035-B1AE-6F95-DC780F907346}"/>
              </a:ext>
            </a:extLst>
          </p:cNvPr>
          <p:cNvSpPr txBox="1"/>
          <p:nvPr/>
        </p:nvSpPr>
        <p:spPr>
          <a:xfrm>
            <a:off x="1034322" y="1903751"/>
            <a:ext cx="7315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have successfully built the Pipeline , any changes committed on GitHub repo will now be automatically built on Jenkins dashboard and the changes will reflect on the 	Webpage.</a:t>
            </a:r>
          </a:p>
        </p:txBody>
      </p:sp>
      <p:pic>
        <p:nvPicPr>
          <p:cNvPr id="12" name="Picture 11" descr="A handshake with glasses and a person's face&#10;&#10;Description automatically generated">
            <a:extLst>
              <a:ext uri="{FF2B5EF4-FFF2-40B4-BE49-F238E27FC236}">
                <a16:creationId xmlns:a16="http://schemas.microsoft.com/office/drawing/2014/main" id="{270CD0FB-4AAA-720A-C902-AEE069730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056671" y="449704"/>
            <a:ext cx="2518347" cy="2518347"/>
          </a:xfrm>
          <a:prstGeom prst="rect">
            <a:avLst/>
          </a:prstGeom>
        </p:spPr>
      </p:pic>
      <p:pic>
        <p:nvPicPr>
          <p:cNvPr id="19" name="Picture 18" descr="A colorful paint splatter with purple letters&#10;&#10;Description automatically generated">
            <a:extLst>
              <a:ext uri="{FF2B5EF4-FFF2-40B4-BE49-F238E27FC236}">
                <a16:creationId xmlns:a16="http://schemas.microsoft.com/office/drawing/2014/main" id="{5088D70A-1B16-0DF4-61E5-AC9E015ECB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439056" y="4334656"/>
            <a:ext cx="9713626" cy="15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93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810A19-60B7-EBB9-6DAB-B7999D13FC68}"/>
              </a:ext>
            </a:extLst>
          </p:cNvPr>
          <p:cNvSpPr txBox="1"/>
          <p:nvPr/>
        </p:nvSpPr>
        <p:spPr>
          <a:xfrm>
            <a:off x="1118926" y="2703796"/>
            <a:ext cx="6610708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800">
                <a:solidFill>
                  <a:schemeClr val="tx2"/>
                </a:solidFill>
                <a:latin typeface="Modern Love Grunge"/>
              </a:rPr>
              <a:t>Thank You!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E7BC7B-A1CA-8D4F-3399-07B1EFBBDB71}"/>
              </a:ext>
            </a:extLst>
          </p:cNvPr>
          <p:cNvSpPr txBox="1"/>
          <p:nvPr/>
        </p:nvSpPr>
        <p:spPr>
          <a:xfrm>
            <a:off x="5463856" y="4209232"/>
            <a:ext cx="475337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chemeClr val="tx2"/>
                </a:solidFill>
              </a:rPr>
              <a:t>– Terminal Commandos</a:t>
            </a:r>
          </a:p>
        </p:txBody>
      </p:sp>
    </p:spTree>
    <p:extLst>
      <p:ext uri="{BB962C8B-B14F-4D97-AF65-F5344CB8AC3E}">
        <p14:creationId xmlns:p14="http://schemas.microsoft.com/office/powerpoint/2010/main" val="635922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585B8E-356B-ECE8-5509-109D12D4306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1504430" y="1663695"/>
            <a:ext cx="9232331" cy="403087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solidFill>
                  <a:schemeClr val="tx2"/>
                </a:solidFill>
                <a:latin typeface="Arial"/>
                <a:cs typeface="Arial"/>
              </a:rPr>
              <a:t>Problem statement </a:t>
            </a:r>
            <a:endParaRPr lang="en-US">
              <a:solidFill>
                <a:schemeClr val="tx2"/>
              </a:solidFill>
            </a:endParaRPr>
          </a:p>
          <a:p>
            <a:r>
              <a:rPr lang="en-US">
                <a:solidFill>
                  <a:schemeClr val="tx2"/>
                </a:solidFill>
                <a:latin typeface="Arial"/>
                <a:cs typeface="Arial"/>
              </a:rPr>
              <a:t>Tools required </a:t>
            </a:r>
          </a:p>
          <a:p>
            <a:r>
              <a:rPr lang="en-US">
                <a:solidFill>
                  <a:schemeClr val="tx2"/>
                </a:solidFill>
                <a:latin typeface="Arial"/>
                <a:cs typeface="Arial"/>
              </a:rPr>
              <a:t>Working </a:t>
            </a:r>
          </a:p>
          <a:p>
            <a:r>
              <a:rPr lang="en-US">
                <a:solidFill>
                  <a:schemeClr val="tx2"/>
                </a:solidFill>
                <a:latin typeface="Arial"/>
                <a:cs typeface="Arial"/>
              </a:rPr>
              <a:t>Git, GitHub, Maven, Tomcat </a:t>
            </a:r>
          </a:p>
          <a:p>
            <a:r>
              <a:rPr lang="en-US">
                <a:solidFill>
                  <a:schemeClr val="tx2"/>
                </a:solidFill>
                <a:latin typeface="Arial"/>
                <a:cs typeface="Arial"/>
              </a:rPr>
              <a:t>Jenkins </a:t>
            </a:r>
          </a:p>
          <a:p>
            <a:r>
              <a:rPr lang="en-US">
                <a:solidFill>
                  <a:schemeClr val="tx2"/>
                </a:solidFill>
                <a:latin typeface="Arial"/>
                <a:cs typeface="Arial"/>
              </a:rPr>
              <a:t>Docker </a:t>
            </a:r>
          </a:p>
          <a:p>
            <a:r>
              <a:rPr lang="en-US">
                <a:solidFill>
                  <a:schemeClr val="tx2"/>
                </a:solidFill>
                <a:latin typeface="Arial"/>
                <a:cs typeface="Arial"/>
              </a:rPr>
              <a:t>Kubernetes </a:t>
            </a:r>
          </a:p>
          <a:p>
            <a:r>
              <a:rPr lang="en-US">
                <a:solidFill>
                  <a:schemeClr val="tx2"/>
                </a:solidFill>
                <a:latin typeface="Arial"/>
                <a:cs typeface="Arial"/>
              </a:rPr>
              <a:t>Working architecture of Project </a:t>
            </a:r>
          </a:p>
          <a:p>
            <a:r>
              <a:rPr lang="en-US">
                <a:solidFill>
                  <a:schemeClr val="tx2"/>
                </a:solidFill>
                <a:latin typeface="Arial"/>
                <a:cs typeface="Arial"/>
              </a:rPr>
              <a:t>Conclusion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78F5D48-7A5F-06D1-12C2-C9B05042EB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9903" y="640183"/>
            <a:ext cx="5198354" cy="58011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>
                <a:solidFill>
                  <a:schemeClr val="tx2"/>
                </a:solidFill>
                <a:latin typeface="Algerian"/>
                <a:cs typeface="Arial"/>
              </a:rPr>
              <a:t>TABLE OF CONTENTS</a:t>
            </a:r>
            <a:endParaRPr lang="en-US">
              <a:solidFill>
                <a:schemeClr val="tx2"/>
              </a:solidFill>
            </a:endParaRPr>
          </a:p>
        </p:txBody>
      </p:sp>
      <p:pic>
        <p:nvPicPr>
          <p:cNvPr id="3" name="Picture 2" descr="A sphere with text on it&#10;&#10;Description automatically generated">
            <a:extLst>
              <a:ext uri="{FF2B5EF4-FFF2-40B4-BE49-F238E27FC236}">
                <a16:creationId xmlns:a16="http://schemas.microsoft.com/office/drawing/2014/main" id="{175E8945-91FA-3391-39C1-C16800DE19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47290" y="-583"/>
            <a:ext cx="2552313" cy="2399913"/>
          </a:xfrm>
          <a:prstGeom prst="rect">
            <a:avLst/>
          </a:prstGeom>
        </p:spPr>
      </p:pic>
      <p:pic>
        <p:nvPicPr>
          <p:cNvPr id="10" name="Picture 9" descr="A shelf with books on it&#10;&#10;Description automatically generated">
            <a:extLst>
              <a:ext uri="{FF2B5EF4-FFF2-40B4-BE49-F238E27FC236}">
                <a16:creationId xmlns:a16="http://schemas.microsoft.com/office/drawing/2014/main" id="{87EECBFA-4841-3575-BB5A-73991F516D7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1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538"/>
                    </a14:imgEffect>
                    <a14:imgEffect>
                      <a14:saturation sat="27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567396" y="1514167"/>
            <a:ext cx="3210522" cy="430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297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585B8E-356B-ECE8-5509-109D12D4306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60098" y="1730433"/>
            <a:ext cx="9275462" cy="415116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2"/>
                </a:solidFill>
                <a:latin typeface="Arial"/>
                <a:cs typeface="Calibri"/>
              </a:rPr>
              <a:t>   Create an end-to-end CI/CD pipeline in AWS platform using </a:t>
            </a:r>
            <a:endParaRPr lang="en-US">
              <a:solidFill>
                <a:schemeClr val="tx2"/>
              </a:solidFill>
              <a:latin typeface="Arial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Jenkins as the orchestration tool</a:t>
            </a:r>
            <a:endParaRPr lang="en-US" b="0">
              <a:solidFill>
                <a:schemeClr val="tx2"/>
              </a:solidFill>
              <a:latin typeface="Arial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GitHub as the SCM </a:t>
            </a:r>
            <a:endParaRPr lang="en-US" b="0">
              <a:solidFill>
                <a:schemeClr val="tx2"/>
              </a:solidFill>
              <a:latin typeface="Arial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Maven as the Build tool</a:t>
            </a:r>
            <a:endParaRPr lang="en-US" b="0">
              <a:solidFill>
                <a:schemeClr val="tx2"/>
              </a:solidFill>
              <a:latin typeface="Arial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Deploy in a docker instance</a:t>
            </a:r>
            <a:endParaRPr lang="en-US" b="0">
              <a:solidFill>
                <a:schemeClr val="tx2"/>
              </a:solidFill>
              <a:latin typeface="Arial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Create a Docker image </a:t>
            </a:r>
            <a:endParaRPr lang="en-US" b="0">
              <a:solidFill>
                <a:schemeClr val="tx2"/>
              </a:solidFill>
              <a:latin typeface="Arial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Store the docker image in ECR </a:t>
            </a:r>
            <a:endParaRPr lang="en-US" b="0">
              <a:solidFill>
                <a:schemeClr val="tx2"/>
              </a:solidFill>
              <a:latin typeface="Arial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Achieve Kubernetes deployment using the ECR image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Build a sample java web app using maven.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78F5D48-7A5F-06D1-12C2-C9B05042EB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53505" y="628017"/>
            <a:ext cx="9281523" cy="57874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>
                <a:solidFill>
                  <a:schemeClr val="tx2"/>
                </a:solidFill>
                <a:latin typeface="Algerian"/>
                <a:cs typeface="Calibri"/>
              </a:rPr>
              <a:t>Problem statement</a:t>
            </a:r>
            <a:r>
              <a:rPr lang="en-US" sz="4000">
                <a:cs typeface="Calibri"/>
              </a:rPr>
              <a:t> </a:t>
            </a:r>
            <a:endParaRPr lang="en-US">
              <a:cs typeface="Calibri"/>
            </a:endParaRPr>
          </a:p>
        </p:txBody>
      </p:sp>
      <p:pic>
        <p:nvPicPr>
          <p:cNvPr id="3" name="Picture 2" descr="A white cartoon character leaning on a large gold question mark&#10;&#10;Description automatically generated">
            <a:extLst>
              <a:ext uri="{FF2B5EF4-FFF2-40B4-BE49-F238E27FC236}">
                <a16:creationId xmlns:a16="http://schemas.microsoft.com/office/drawing/2014/main" id="{40559652-7391-FD52-0876-6AC8B34CD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818557" y="290935"/>
            <a:ext cx="2148663" cy="183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248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585B8E-356B-ECE8-5509-109D12D4306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1083364" y="1364985"/>
            <a:ext cx="9244859" cy="353294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000">
                <a:solidFill>
                  <a:srgbClr val="000000"/>
                </a:solidFill>
                <a:latin typeface="Frutiger 45 Light"/>
                <a:cs typeface="Calibri"/>
              </a:rPr>
              <a:t> </a:t>
            </a:r>
            <a:r>
              <a:rPr lang="en-US" sz="2000" b="0">
                <a:solidFill>
                  <a:srgbClr val="000000"/>
                </a:solidFill>
                <a:latin typeface="Arial"/>
                <a:cs typeface="Arial"/>
              </a:rPr>
              <a:t>GitHub :- GitHub is web-based platform that hosts Git repositories, providing developers with tools for version control and collaboration </a:t>
            </a:r>
            <a:endParaRPr lang="en-US" sz="2000" b="0">
              <a:latin typeface="Arial"/>
              <a:cs typeface="Arial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b="0">
                <a:solidFill>
                  <a:srgbClr val="000000"/>
                </a:solidFill>
                <a:latin typeface="Arial"/>
                <a:cs typeface="Arial"/>
              </a:rPr>
              <a:t>Jenkins:- Jenkins is an orchestration tool. Using Jenkins we can implement CI/CD.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b="0">
                <a:solidFill>
                  <a:srgbClr val="000000"/>
                </a:solidFill>
                <a:latin typeface="Arial"/>
                <a:cs typeface="Arial"/>
              </a:rPr>
              <a:t>Maven:- Is a Powerful Build Automation &amp; Project Management Tool used for Java Projects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b="0">
                <a:solidFill>
                  <a:srgbClr val="000000"/>
                </a:solidFill>
                <a:latin typeface="Arial"/>
                <a:cs typeface="Arial"/>
              </a:rPr>
              <a:t>Docker:- Is a Containerization Platform.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b="0">
                <a:solidFill>
                  <a:srgbClr val="000000"/>
                </a:solidFill>
                <a:latin typeface="Arial"/>
                <a:cs typeface="Arial"/>
              </a:rPr>
              <a:t>Amazon ECR:- Is a fully managed Docker Container registry service provided by AWS.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b="0">
                <a:solidFill>
                  <a:srgbClr val="000000"/>
                </a:solidFill>
                <a:latin typeface="Arial"/>
                <a:cs typeface="Arial"/>
              </a:rPr>
              <a:t>Kubernetes:- Is a Powerful Open-Source platform for managing Containerized Application at scale.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78F5D48-7A5F-06D1-12C2-C9B05042EB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3364" y="618478"/>
            <a:ext cx="6621711" cy="57874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>
                <a:solidFill>
                  <a:srgbClr val="000000"/>
                </a:solidFill>
                <a:latin typeface="Algerian"/>
                <a:cs typeface="Arial"/>
              </a:rPr>
              <a:t>Tools AND Technologies</a:t>
            </a:r>
            <a:r>
              <a:rPr lang="en-US" sz="4000">
                <a:solidFill>
                  <a:srgbClr val="000000"/>
                </a:solidFill>
                <a:latin typeface="Algerian"/>
                <a:cs typeface="Calibri"/>
              </a:rPr>
              <a:t> </a:t>
            </a:r>
            <a:endParaRPr lang="en-US" sz="4000">
              <a:latin typeface="Frutiger 45 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8E33BC-E7A7-5A7D-DBD1-A0A04DC42F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097319" y="256500"/>
            <a:ext cx="2683314" cy="989504"/>
          </a:xfrm>
          <a:prstGeom prst="rect">
            <a:avLst/>
          </a:prstGeom>
        </p:spPr>
      </p:pic>
      <p:pic>
        <p:nvPicPr>
          <p:cNvPr id="5" name="Picture 4" descr="A cartoon of a person in a suit&#10;&#10;Description automatically generated">
            <a:extLst>
              <a:ext uri="{FF2B5EF4-FFF2-40B4-BE49-F238E27FC236}">
                <a16:creationId xmlns:a16="http://schemas.microsoft.com/office/drawing/2014/main" id="{23BE5B4D-3D1A-E589-F69C-E0D12744A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8204" y="4872287"/>
            <a:ext cx="1505963" cy="1441270"/>
          </a:xfrm>
          <a:prstGeom prst="rect">
            <a:avLst/>
          </a:prstGeom>
        </p:spPr>
      </p:pic>
      <p:pic>
        <p:nvPicPr>
          <p:cNvPr id="16" name="Picture 15" descr="A cat with a logo&#10;&#10;Description automatically generated">
            <a:extLst>
              <a:ext uri="{FF2B5EF4-FFF2-40B4-BE49-F238E27FC236}">
                <a16:creationId xmlns:a16="http://schemas.microsoft.com/office/drawing/2014/main" id="{C32F9ECF-43D9-B9CB-C736-4D0D8533CD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724308" y="4975474"/>
            <a:ext cx="2552700" cy="12287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070533B-5963-665D-9EAC-3CB6123362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790083" y="2049201"/>
            <a:ext cx="1045948" cy="98950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B4AE444-E0F1-9028-BCF6-D5CFD92C11B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247511" y="4899460"/>
            <a:ext cx="1331964" cy="1331964"/>
          </a:xfrm>
          <a:prstGeom prst="rect">
            <a:avLst/>
          </a:prstGeom>
        </p:spPr>
      </p:pic>
      <p:pic>
        <p:nvPicPr>
          <p:cNvPr id="7" name="Picture 6" descr="A red and black logo&#10;&#10;Description automatically generated">
            <a:extLst>
              <a:ext uri="{FF2B5EF4-FFF2-40B4-BE49-F238E27FC236}">
                <a16:creationId xmlns:a16="http://schemas.microsoft.com/office/drawing/2014/main" id="{11CA58D5-83CE-8573-5248-F4AE651CFB4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3155" y="5308692"/>
            <a:ext cx="1321167" cy="7334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C1FD94F-7DB9-1140-5F4A-EB2664CF1B3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170955" y="5195290"/>
            <a:ext cx="1223335" cy="84575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015B1E4-0A33-EF2F-9B0F-736ACFCE02FB}"/>
              </a:ext>
            </a:extLst>
          </p:cNvPr>
          <p:cNvCxnSpPr/>
          <p:nvPr/>
        </p:nvCxnSpPr>
        <p:spPr>
          <a:xfrm flipV="1">
            <a:off x="1549044" y="5636856"/>
            <a:ext cx="637968" cy="575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A blue and black logo&#10;&#10;Description automatically generated">
            <a:extLst>
              <a:ext uri="{FF2B5EF4-FFF2-40B4-BE49-F238E27FC236}">
                <a16:creationId xmlns:a16="http://schemas.microsoft.com/office/drawing/2014/main" id="{65916127-BF8A-EA9C-7D98-490FDCA8A8E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614461" y="3279710"/>
            <a:ext cx="1210575" cy="1325592"/>
          </a:xfrm>
          <a:prstGeom prst="rect">
            <a:avLst/>
          </a:prstGeom>
        </p:spPr>
      </p:pic>
      <p:pic>
        <p:nvPicPr>
          <p:cNvPr id="27" name="Picture 26" descr="A blue hexagon with a white wheel on it&#10;&#10;Description automatically generated">
            <a:extLst>
              <a:ext uri="{FF2B5EF4-FFF2-40B4-BE49-F238E27FC236}">
                <a16:creationId xmlns:a16="http://schemas.microsoft.com/office/drawing/2014/main" id="{698ED658-024A-0C69-8690-3C880475DC0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275013" y="5183398"/>
            <a:ext cx="3016011" cy="99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70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585B8E-356B-ECE8-5509-109D12D4306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0" y="1880334"/>
            <a:ext cx="10940127" cy="3432302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lvl="3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>
                <a:solidFill>
                  <a:srgbClr val="000000"/>
                </a:solidFill>
                <a:latin typeface="Arial"/>
                <a:cs typeface="Arial"/>
              </a:rPr>
              <a:t>Git is Version Control system.</a:t>
            </a:r>
            <a:endParaRPr lang="en-US" sz="2400">
              <a:latin typeface="Arial"/>
            </a:endParaRP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>
                <a:solidFill>
                  <a:srgbClr val="000000"/>
                </a:solidFill>
                <a:latin typeface="Arial"/>
                <a:cs typeface="Arial"/>
              </a:rPr>
              <a:t>GitHub is web-based platform that hosts Git repositories, providing developers with tools for version control and collaboration.</a:t>
            </a:r>
            <a:endParaRPr lang="en-US" sz="2400">
              <a:solidFill>
                <a:srgbClr val="273239"/>
              </a:solidFill>
              <a:latin typeface="Arial"/>
              <a:cs typeface="Arial"/>
            </a:endParaRP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>
                <a:solidFill>
                  <a:srgbClr val="000000"/>
                </a:solidFill>
                <a:latin typeface="Arial"/>
                <a:cs typeface="Arial"/>
              </a:rPr>
              <a:t>In our project we connected Git to GitHub using SSH.</a:t>
            </a:r>
            <a:endParaRPr lang="en-US" sz="2400">
              <a:latin typeface="Arial"/>
              <a:cs typeface="Arial"/>
            </a:endParaRP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>
                <a:solidFill>
                  <a:srgbClr val="000000"/>
                </a:solidFill>
                <a:latin typeface="Arial"/>
                <a:cs typeface="Arial"/>
              </a:rPr>
              <a:t>This ensures Secure Communication Between Local Repository and GitHub.</a:t>
            </a:r>
          </a:p>
          <a:p>
            <a:pPr lvl="3">
              <a:lnSpc>
                <a:spcPct val="150000"/>
              </a:lnSpc>
              <a:buChar char="Ø"/>
            </a:pPr>
            <a:r>
              <a:rPr lang="en-US" sz="2400">
                <a:solidFill>
                  <a:srgbClr val="000000"/>
                </a:solidFill>
                <a:latin typeface="Arial"/>
                <a:cs typeface="Arial"/>
              </a:rPr>
              <a:t>Pulled Code from my existing repository- this brings  the latest changes from GitHub to our Local Machine.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78F5D48-7A5F-06D1-12C2-C9B05042EB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54146" y="570508"/>
            <a:ext cx="3573712" cy="73689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>
                <a:solidFill>
                  <a:srgbClr val="000000"/>
                </a:solidFill>
                <a:latin typeface="Algerian"/>
                <a:cs typeface="Calibri"/>
              </a:rPr>
              <a:t>Git &amp; GitHub</a:t>
            </a:r>
            <a:endParaRPr lang="en-US" sz="4000">
              <a:solidFill>
                <a:srgbClr val="000000"/>
              </a:solidFill>
              <a:latin typeface="Algerian"/>
            </a:endParaRPr>
          </a:p>
        </p:txBody>
      </p:sp>
      <p:pic>
        <p:nvPicPr>
          <p:cNvPr id="20" name="Picture 19" descr="A red and black logo&#10;&#10;Description automatically generated">
            <a:extLst>
              <a:ext uri="{FF2B5EF4-FFF2-40B4-BE49-F238E27FC236}">
                <a16:creationId xmlns:a16="http://schemas.microsoft.com/office/drawing/2014/main" id="{B07853AE-FD45-25AC-C8C8-20EE7130A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407" y="567358"/>
            <a:ext cx="1777247" cy="94909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9E650B0-E92F-38DD-132B-1FA54AE0C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6367" y="455288"/>
            <a:ext cx="1622705" cy="1073656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622E90A-8AA4-98CA-B307-22536FA76A5D}"/>
              </a:ext>
            </a:extLst>
          </p:cNvPr>
          <p:cNvCxnSpPr/>
          <p:nvPr/>
        </p:nvCxnSpPr>
        <p:spPr>
          <a:xfrm flipV="1">
            <a:off x="8620574" y="1010540"/>
            <a:ext cx="728279" cy="575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2732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585B8E-356B-ECE8-5509-109D12D4306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66454" y="1194468"/>
            <a:ext cx="9753697" cy="475662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Jenkins has an Extensive Plugin Ecosystem</a:t>
            </a:r>
            <a:endParaRPr lang="en-US">
              <a:solidFill>
                <a:schemeClr val="tx2"/>
              </a:solidFill>
              <a:latin typeface="Arial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Jenkins is a Versatile Orchestrator</a:t>
            </a:r>
          </a:p>
          <a:p>
            <a:pPr marL="0" indent="0">
              <a:buNone/>
            </a:pPr>
            <a:endParaRPr lang="en-US" b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b="0" u="sng">
                <a:solidFill>
                  <a:schemeClr val="tx2"/>
                </a:solidFill>
                <a:latin typeface="Arial"/>
                <a:cs typeface="Arial"/>
              </a:rPr>
              <a:t>Working</a:t>
            </a: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: 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 Setup Jenkins machine : Install and configure Jenkins</a:t>
            </a:r>
            <a:endParaRPr lang="en-US" b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Configured Jenkins : Integrated remote servers for Kubernetes and Docker with Jenkins, ensuring secure SSH connections.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Created Maven Project: Set up a Maven project with the “send build artifacts over SSH” configuration.</a:t>
            </a:r>
            <a:endParaRPr lang="en-US">
              <a:solidFill>
                <a:schemeClr val="tx2"/>
              </a:solidFill>
              <a:latin typeface="Arial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 Ensured Continuous Deployment: Implemented triggers to automate continuous deployment.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78F5D48-7A5F-06D1-12C2-C9B05042EB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2812" y="442624"/>
            <a:ext cx="3083923" cy="5111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>
                <a:solidFill>
                  <a:srgbClr val="000000"/>
                </a:solidFill>
                <a:latin typeface="Algerian"/>
                <a:cs typeface="Calibri"/>
              </a:rPr>
              <a:t>Jenkins</a:t>
            </a:r>
            <a:endParaRPr lang="en-US"/>
          </a:p>
        </p:txBody>
      </p:sp>
      <p:pic>
        <p:nvPicPr>
          <p:cNvPr id="7" name="Picture 6" descr="A cartoon of a person in a suit&#10;&#10;Description automatically generated">
            <a:extLst>
              <a:ext uri="{FF2B5EF4-FFF2-40B4-BE49-F238E27FC236}">
                <a16:creationId xmlns:a16="http://schemas.microsoft.com/office/drawing/2014/main" id="{ADB5BAA7-BC6A-C308-B105-A35725084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2065" y="358861"/>
            <a:ext cx="2109812" cy="2030741"/>
          </a:xfrm>
          <a:prstGeom prst="rect">
            <a:avLst/>
          </a:prstGeom>
        </p:spPr>
      </p:pic>
      <p:pic>
        <p:nvPicPr>
          <p:cNvPr id="17" name="Picture 16" descr="A red and black logo&#10;&#10;Description automatically generated">
            <a:extLst>
              <a:ext uri="{FF2B5EF4-FFF2-40B4-BE49-F238E27FC236}">
                <a16:creationId xmlns:a16="http://schemas.microsoft.com/office/drawing/2014/main" id="{CD48C149-8202-6B8E-F7BD-357E6465E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904" y="-1215821"/>
            <a:ext cx="1532832" cy="73343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9EBFBEB-FDCB-F5BF-DC5C-F09AB41EE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3059" y="-1408976"/>
            <a:ext cx="1392668" cy="958638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6AF7243-0ECE-78F1-B6D6-507076AD729F}"/>
              </a:ext>
            </a:extLst>
          </p:cNvPr>
          <p:cNvCxnSpPr/>
          <p:nvPr/>
        </p:nvCxnSpPr>
        <p:spPr>
          <a:xfrm flipV="1">
            <a:off x="9650420" y="-871249"/>
            <a:ext cx="728279" cy="575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6432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1262EE-6B81-A596-81A0-499357ADA1F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1083173" y="2009076"/>
            <a:ext cx="9678075" cy="419374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Maven:- Is a Build Tool</a:t>
            </a:r>
            <a:endParaRPr lang="en-US">
              <a:solidFill>
                <a:schemeClr val="tx2"/>
              </a:solidFill>
            </a:endParaRP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Project Structure:- Compile and package the Application to jar/.War file (java  application-.War file)</a:t>
            </a: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 Maven is a Plugin which we Install in our Jenkin Server. </a:t>
            </a: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 It simple terms Maven makes your life Easier by Automating.</a:t>
            </a: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 Jenkins will communicate with Maven whenever new commit is made.</a:t>
            </a:r>
          </a:p>
          <a:p>
            <a:pPr marL="342900" indent="-342900"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Tomcat :- is an Open-Source Web Server.</a:t>
            </a: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 Tomcat can  be easily Integrated. </a:t>
            </a: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 Tomcat is Lightweight Application Server and Easy to Configure.</a:t>
            </a: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Arial"/>
              </a:rPr>
              <a:t> Tomcat is like a middleman that helps your Java Web Application</a:t>
            </a:r>
            <a:r>
              <a:rPr lang="en-US">
                <a:solidFill>
                  <a:schemeClr val="tx2"/>
                </a:solidFill>
                <a:latin typeface="Arial"/>
                <a:cs typeface="Arial"/>
              </a:rPr>
              <a:t>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9E2DDDC-2460-0E09-2911-62013416CC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56962" y="837528"/>
            <a:ext cx="4842855" cy="55562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000">
                <a:solidFill>
                  <a:schemeClr val="tx2"/>
                </a:solidFill>
                <a:latin typeface="Algerian" panose="04020705040A02060702" pitchFamily="82" charset="0"/>
                <a:cs typeface="Calibri"/>
              </a:rPr>
              <a:t>MAVEN &amp; TOMCAT</a:t>
            </a:r>
            <a:endParaRPr lang="en-US" sz="4000">
              <a:solidFill>
                <a:schemeClr val="tx2"/>
              </a:solidFill>
              <a:latin typeface="Algerian" panose="04020705040A02060702" pitchFamily="82" charset="0"/>
            </a:endParaRPr>
          </a:p>
        </p:txBody>
      </p:sp>
      <p:pic>
        <p:nvPicPr>
          <p:cNvPr id="19" name="Picture 18" descr="A cartoon of a person in a suit&#10;&#10;Description automatically generated">
            <a:extLst>
              <a:ext uri="{FF2B5EF4-FFF2-40B4-BE49-F238E27FC236}">
                <a16:creationId xmlns:a16="http://schemas.microsoft.com/office/drawing/2014/main" id="{0F8AFF0B-DD37-562C-BA4C-7D9497F2A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9382" y="1740"/>
            <a:ext cx="1521602" cy="1452873"/>
          </a:xfrm>
          <a:prstGeom prst="rect">
            <a:avLst/>
          </a:prstGeom>
        </p:spPr>
      </p:pic>
      <p:pic>
        <p:nvPicPr>
          <p:cNvPr id="23" name="Picture 22" descr="A cat with a logo&#10;&#10;Description automatically generated">
            <a:extLst>
              <a:ext uri="{FF2B5EF4-FFF2-40B4-BE49-F238E27FC236}">
                <a16:creationId xmlns:a16="http://schemas.microsoft.com/office/drawing/2014/main" id="{D4CADEE0-326B-FF32-D477-87E191CD8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021818" y="643391"/>
            <a:ext cx="1963229" cy="941179"/>
          </a:xfrm>
          <a:prstGeom prst="rect">
            <a:avLst/>
          </a:prstGeom>
        </p:spPr>
      </p:pic>
      <p:pic>
        <p:nvPicPr>
          <p:cNvPr id="25" name="Picture 24" descr="A colorful feather on a black background&#10;&#10;Description automatically generated">
            <a:extLst>
              <a:ext uri="{FF2B5EF4-FFF2-40B4-BE49-F238E27FC236}">
                <a16:creationId xmlns:a16="http://schemas.microsoft.com/office/drawing/2014/main" id="{EC3996A2-790A-5DAC-8110-D675C87BBF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8818" t="72921" r="415" b="903"/>
          <a:stretch/>
        </p:blipFill>
        <p:spPr>
          <a:xfrm>
            <a:off x="7647641" y="1741497"/>
            <a:ext cx="1698870" cy="549401"/>
          </a:xfrm>
          <a:prstGeom prst="rect">
            <a:avLst/>
          </a:prstGeom>
        </p:spPr>
      </p:pic>
      <p:pic>
        <p:nvPicPr>
          <p:cNvPr id="27" name="Picture 26" descr="A red and black logo&#10;&#10;Description automatically generated">
            <a:extLst>
              <a:ext uri="{FF2B5EF4-FFF2-40B4-BE49-F238E27FC236}">
                <a16:creationId xmlns:a16="http://schemas.microsoft.com/office/drawing/2014/main" id="{7E450A19-A600-8ECB-EBB6-2556A61616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2320" y="-1719029"/>
            <a:ext cx="1532832" cy="73343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D9ACC5A-6F8F-BC16-F5B6-50E415E000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77475" y="-1912184"/>
            <a:ext cx="1392668" cy="958638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F230DE8-AF6C-27C3-760D-E16AF6BB0561}"/>
              </a:ext>
            </a:extLst>
          </p:cNvPr>
          <p:cNvCxnSpPr/>
          <p:nvPr/>
        </p:nvCxnSpPr>
        <p:spPr>
          <a:xfrm flipV="1">
            <a:off x="9894836" y="-1374457"/>
            <a:ext cx="728279" cy="575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9C8F0E5-E2A1-0E10-FA81-EF7922AE89D8}"/>
              </a:ext>
            </a:extLst>
          </p:cNvPr>
          <p:cNvCxnSpPr>
            <a:cxnSpLocks/>
          </p:cNvCxnSpPr>
          <p:nvPr/>
        </p:nvCxnSpPr>
        <p:spPr>
          <a:xfrm>
            <a:off x="8409546" y="1365780"/>
            <a:ext cx="4228" cy="35282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0B0821D-CE63-4CEB-E0E7-9B95366F2CD2}"/>
              </a:ext>
            </a:extLst>
          </p:cNvPr>
          <p:cNvCxnSpPr>
            <a:cxnSpLocks/>
          </p:cNvCxnSpPr>
          <p:nvPr/>
        </p:nvCxnSpPr>
        <p:spPr>
          <a:xfrm flipV="1">
            <a:off x="9254180" y="1186393"/>
            <a:ext cx="728279" cy="575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0180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585B8E-356B-ECE8-5509-109D12D4306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1788875" y="1595521"/>
            <a:ext cx="9232331" cy="343230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  <a:p>
            <a:pPr marL="1314450" lvl="3" indent="0">
              <a:buNone/>
            </a:pPr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78F5D48-7A5F-06D1-12C2-C9B05042EB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45888" y="1256580"/>
            <a:ext cx="10497777" cy="272097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400" b="0">
                <a:solidFill>
                  <a:schemeClr val="tx2"/>
                </a:solidFill>
                <a:latin typeface="Arial"/>
                <a:ea typeface="+mj-lt"/>
                <a:cs typeface="Arial"/>
              </a:rPr>
              <a:t>Docker is a platform that enable developers to automates </a:t>
            </a:r>
            <a:endParaRPr lang="en-US">
              <a:solidFill>
                <a:schemeClr val="tx2"/>
              </a:solidFill>
            </a:endParaRPr>
          </a:p>
          <a:p>
            <a:pPr marL="0" indent="0" algn="just">
              <a:buNone/>
            </a:pPr>
            <a:r>
              <a:rPr lang="en-US" sz="2400" b="0">
                <a:solidFill>
                  <a:schemeClr val="tx2"/>
                </a:solidFill>
                <a:latin typeface="Arial"/>
                <a:ea typeface="+mj-lt"/>
                <a:cs typeface="Arial"/>
              </a:rPr>
              <a:t> the deployment of applications using</a:t>
            </a:r>
            <a:r>
              <a:rPr lang="en-US" sz="2400" b="0">
                <a:solidFill>
                  <a:schemeClr val="tx2"/>
                </a:solidFill>
                <a:latin typeface="Arial"/>
                <a:cs typeface="Arial"/>
              </a:rPr>
              <a:t> </a:t>
            </a:r>
            <a:r>
              <a:rPr lang="en-US" sz="2400" b="0">
                <a:solidFill>
                  <a:schemeClr val="tx2"/>
                </a:solidFill>
                <a:latin typeface="Arial"/>
                <a:ea typeface="+mj-lt"/>
                <a:cs typeface="Arial"/>
              </a:rPr>
              <a:t>containerization</a:t>
            </a:r>
            <a:endParaRPr lang="en-US" sz="2400" b="0">
              <a:solidFill>
                <a:schemeClr val="tx2"/>
              </a:solidFill>
              <a:latin typeface="Arial"/>
              <a:cs typeface="Arial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b="0">
                <a:solidFill>
                  <a:schemeClr val="tx2"/>
                </a:solidFill>
                <a:latin typeface="Arial"/>
                <a:cs typeface="Arial"/>
              </a:rPr>
              <a:t>Created a docker file for java webapp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b="0" err="1">
                <a:solidFill>
                  <a:schemeClr val="tx2"/>
                </a:solidFill>
                <a:latin typeface="Arial"/>
                <a:cs typeface="Arial"/>
              </a:rPr>
              <a:t>Dockerized</a:t>
            </a:r>
            <a:r>
              <a:rPr lang="en-US" sz="2400" b="0">
                <a:solidFill>
                  <a:schemeClr val="tx2"/>
                </a:solidFill>
                <a:latin typeface="Arial"/>
                <a:cs typeface="Arial"/>
              </a:rPr>
              <a:t> the application by building an image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b="0">
                <a:solidFill>
                  <a:schemeClr val="tx2"/>
                </a:solidFill>
                <a:latin typeface="Arial"/>
                <a:cs typeface="Arial"/>
              </a:rPr>
              <a:t>Pushed docker image to AWS Elastic Container Registry(ECR)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b="0">
                <a:solidFill>
                  <a:schemeClr val="tx2"/>
                </a:solidFill>
                <a:latin typeface="Arial"/>
                <a:cs typeface="Arial"/>
              </a:rPr>
              <a:t>ECR serves as a storage to container images</a:t>
            </a:r>
          </a:p>
          <a:p>
            <a:endParaRPr lang="en-US" sz="2400">
              <a:solidFill>
                <a:schemeClr val="tx1">
                  <a:lumMod val="76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8D6B75-0342-0732-1C2B-2428428DC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936362" y="4169358"/>
            <a:ext cx="5511034" cy="2126238"/>
          </a:xfrm>
          <a:prstGeom prst="rect">
            <a:avLst/>
          </a:prstGeom>
        </p:spPr>
      </p:pic>
      <p:pic>
        <p:nvPicPr>
          <p:cNvPr id="7" name="Picture 6" descr="A logo on a orange background&#10;&#10;Description automatically generated">
            <a:extLst>
              <a:ext uri="{FF2B5EF4-FFF2-40B4-BE49-F238E27FC236}">
                <a16:creationId xmlns:a16="http://schemas.microsoft.com/office/drawing/2014/main" id="{8080B998-6A6A-2E70-1CC9-81B82B2861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1733" y="4175361"/>
            <a:ext cx="4323647" cy="2125931"/>
          </a:xfrm>
          <a:prstGeom prst="rect">
            <a:avLst/>
          </a:prstGeom>
        </p:spPr>
      </p:pic>
      <p:pic>
        <p:nvPicPr>
          <p:cNvPr id="5" name="Picture 4" descr="A cartoon of a person in a suit&#10;&#10;Description automatically generated">
            <a:extLst>
              <a:ext uri="{FF2B5EF4-FFF2-40B4-BE49-F238E27FC236}">
                <a16:creationId xmlns:a16="http://schemas.microsoft.com/office/drawing/2014/main" id="{1D77548A-E917-60E5-3F65-3F91863C4B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4439" y="-2801845"/>
            <a:ext cx="1521602" cy="1452873"/>
          </a:xfrm>
          <a:prstGeom prst="rect">
            <a:avLst/>
          </a:prstGeom>
        </p:spPr>
      </p:pic>
      <p:pic>
        <p:nvPicPr>
          <p:cNvPr id="10" name="Picture 9" descr="A cat with a logo&#10;&#10;Description automatically generated">
            <a:extLst>
              <a:ext uri="{FF2B5EF4-FFF2-40B4-BE49-F238E27FC236}">
                <a16:creationId xmlns:a16="http://schemas.microsoft.com/office/drawing/2014/main" id="{F74A565A-4CA9-0B3B-42BA-0801FE25A6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366875" y="-2160194"/>
            <a:ext cx="1963229" cy="941179"/>
          </a:xfrm>
          <a:prstGeom prst="rect">
            <a:avLst/>
          </a:prstGeom>
        </p:spPr>
      </p:pic>
      <p:pic>
        <p:nvPicPr>
          <p:cNvPr id="14" name="Picture 13" descr="A colorful feather on a black background&#10;&#10;Description automatically generated">
            <a:extLst>
              <a:ext uri="{FF2B5EF4-FFF2-40B4-BE49-F238E27FC236}">
                <a16:creationId xmlns:a16="http://schemas.microsoft.com/office/drawing/2014/main" id="{C746B2AF-EC8F-DDD1-7339-2E1F336BD0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8818" t="72921" r="415" b="903"/>
          <a:stretch/>
        </p:blipFill>
        <p:spPr>
          <a:xfrm>
            <a:off x="7992698" y="-1062088"/>
            <a:ext cx="1698870" cy="549401"/>
          </a:xfrm>
          <a:prstGeom prst="rect">
            <a:avLst/>
          </a:prstGeom>
        </p:spPr>
      </p:pic>
      <p:pic>
        <p:nvPicPr>
          <p:cNvPr id="16" name="Picture 15" descr="A red and black logo&#10;&#10;Description automatically generated">
            <a:extLst>
              <a:ext uri="{FF2B5EF4-FFF2-40B4-BE49-F238E27FC236}">
                <a16:creationId xmlns:a16="http://schemas.microsoft.com/office/drawing/2014/main" id="{97C0C4FB-49C9-9CC3-F0F5-C9D69CEC355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78546" y="-3401180"/>
            <a:ext cx="1532832" cy="73343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A32426D-4E44-FBF0-FBE6-7F74F430D5A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433701" y="-3594335"/>
            <a:ext cx="1392668" cy="958638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0F93F97-51BA-E033-2CFB-1138C1E00C81}"/>
              </a:ext>
            </a:extLst>
          </p:cNvPr>
          <p:cNvCxnSpPr/>
          <p:nvPr/>
        </p:nvCxnSpPr>
        <p:spPr>
          <a:xfrm flipV="1">
            <a:off x="9751062" y="-3056608"/>
            <a:ext cx="728279" cy="575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2" name="Picture 21" descr="A blue and black logo&#10;&#10;Description automatically generated">
            <a:extLst>
              <a:ext uri="{FF2B5EF4-FFF2-40B4-BE49-F238E27FC236}">
                <a16:creationId xmlns:a16="http://schemas.microsoft.com/office/drawing/2014/main" id="{50C2B52D-3163-726A-788F-E55D1B89658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953103" y="332352"/>
            <a:ext cx="1699405" cy="1857553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D07C44D-4648-32F6-9F05-5AC21B7F60C5}"/>
              </a:ext>
            </a:extLst>
          </p:cNvPr>
          <p:cNvCxnSpPr>
            <a:cxnSpLocks/>
          </p:cNvCxnSpPr>
          <p:nvPr/>
        </p:nvCxnSpPr>
        <p:spPr>
          <a:xfrm>
            <a:off x="8754603" y="-1437805"/>
            <a:ext cx="4228" cy="35282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56607DD-A525-43CE-6892-9A5C1E855911}"/>
              </a:ext>
            </a:extLst>
          </p:cNvPr>
          <p:cNvCxnSpPr>
            <a:cxnSpLocks/>
          </p:cNvCxnSpPr>
          <p:nvPr/>
        </p:nvCxnSpPr>
        <p:spPr>
          <a:xfrm flipV="1">
            <a:off x="9599237" y="-1617192"/>
            <a:ext cx="728279" cy="575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F06E080-69B0-528A-70C9-3F411BF7E89A}"/>
              </a:ext>
            </a:extLst>
          </p:cNvPr>
          <p:cNvSpPr txBox="1"/>
          <p:nvPr/>
        </p:nvSpPr>
        <p:spPr>
          <a:xfrm>
            <a:off x="1320333" y="328565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000" b="1">
                <a:solidFill>
                  <a:srgbClr val="000000"/>
                </a:solidFill>
                <a:latin typeface="Algerian"/>
              </a:rPr>
              <a:t>DOCKER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3721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585B8E-356B-ECE8-5509-109D12D4306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97158" y="1439679"/>
            <a:ext cx="9836181" cy="397864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buFont typeface="Wingdings" panose="020B0604020202020204" pitchFamily="34" charset="0"/>
              <a:buChar char="Ø"/>
            </a:pPr>
            <a:r>
              <a:rPr lang="en-US" b="0">
                <a:latin typeface="Arial"/>
                <a:cs typeface="Calibri"/>
              </a:rPr>
              <a:t> </a:t>
            </a: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Container Orchestration – Kubernetes will </a:t>
            </a:r>
            <a:endParaRPr lang="en-US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 ensure the containers run efficiently across a cluster of machines.</a:t>
            </a:r>
          </a:p>
          <a:p>
            <a:pPr>
              <a:lnSpc>
                <a:spcPct val="100000"/>
              </a:lnSpc>
              <a:buFont typeface="Wingdings" panose="020B0604020202020204" pitchFamily="34" charset="0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 Automated Deployment - seamless, continuous delivery of applications by managing container orchestration, scaling, and updates efficiently</a:t>
            </a:r>
          </a:p>
          <a:p>
            <a:pPr>
              <a:lnSpc>
                <a:spcPct val="100000"/>
              </a:lnSpc>
              <a:buFont typeface="Wingdings" panose="020B0604020202020204" pitchFamily="34" charset="0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 Scaling - Kubernetes can automatically scale applications based on demand, ensuring optimal resource utilization.</a:t>
            </a:r>
          </a:p>
          <a:p>
            <a:pPr>
              <a:lnSpc>
                <a:spcPct val="100000"/>
              </a:lnSpc>
              <a:buFont typeface="Wingdings" panose="020B0604020202020204" pitchFamily="34" charset="0"/>
              <a:buChar char="Ø"/>
            </a:pPr>
            <a:r>
              <a:rPr lang="en-US" b="0">
                <a:solidFill>
                  <a:schemeClr val="tx2"/>
                </a:solidFill>
                <a:latin typeface="Arial"/>
                <a:cs typeface="Calibri"/>
              </a:rPr>
              <a:t> Self-Healing - can automatically restart failed containers, replace them, and kill containers</a:t>
            </a:r>
          </a:p>
          <a:p>
            <a:pPr>
              <a:lnSpc>
                <a:spcPct val="100000"/>
              </a:lnSpc>
              <a:buFont typeface="Wingdings" panose="020B0604020202020204" pitchFamily="34" charset="0"/>
              <a:buChar char="Ø"/>
            </a:pPr>
            <a:endParaRPr lang="en-US" b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78F5D48-7A5F-06D1-12C2-C9B05042EB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40409" y="541752"/>
            <a:ext cx="3544959" cy="57874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>
                <a:solidFill>
                  <a:srgbClr val="000000"/>
                </a:solidFill>
                <a:latin typeface="Algerian"/>
                <a:cs typeface="Calibri"/>
              </a:rPr>
              <a:t>Kubernetes </a:t>
            </a:r>
            <a:endParaRPr lang="en-US" sz="4000">
              <a:solidFill>
                <a:srgbClr val="000000"/>
              </a:solidFill>
              <a:latin typeface="Algerian"/>
            </a:endParaRPr>
          </a:p>
        </p:txBody>
      </p:sp>
      <p:pic>
        <p:nvPicPr>
          <p:cNvPr id="5" name="Picture 4" descr="A cartoon of a person in a suit&#10;&#10;Description automatically generated">
            <a:extLst>
              <a:ext uri="{FF2B5EF4-FFF2-40B4-BE49-F238E27FC236}">
                <a16:creationId xmlns:a16="http://schemas.microsoft.com/office/drawing/2014/main" id="{81D9CA5C-B461-ECD1-1837-A54FF2278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0062" y="-4670902"/>
            <a:ext cx="1521602" cy="1452873"/>
          </a:xfrm>
          <a:prstGeom prst="rect">
            <a:avLst/>
          </a:prstGeom>
        </p:spPr>
      </p:pic>
      <p:pic>
        <p:nvPicPr>
          <p:cNvPr id="7" name="Picture 6" descr="A cat with a logo&#10;&#10;Description automatically generated">
            <a:extLst>
              <a:ext uri="{FF2B5EF4-FFF2-40B4-BE49-F238E27FC236}">
                <a16:creationId xmlns:a16="http://schemas.microsoft.com/office/drawing/2014/main" id="{BB94C624-6255-B648-03EC-AD6722FE9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352497" y="-4029251"/>
            <a:ext cx="1963229" cy="941179"/>
          </a:xfrm>
          <a:prstGeom prst="rect">
            <a:avLst/>
          </a:prstGeom>
        </p:spPr>
      </p:pic>
      <p:pic>
        <p:nvPicPr>
          <p:cNvPr id="9" name="Picture 8" descr="A colorful feather on a black background&#10;&#10;Description automatically generated">
            <a:extLst>
              <a:ext uri="{FF2B5EF4-FFF2-40B4-BE49-F238E27FC236}">
                <a16:creationId xmlns:a16="http://schemas.microsoft.com/office/drawing/2014/main" id="{BB539B2A-EBA3-6181-6C13-C08D41AB37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8818" t="72921" r="415" b="903"/>
          <a:stretch/>
        </p:blipFill>
        <p:spPr>
          <a:xfrm>
            <a:off x="7978320" y="-2931145"/>
            <a:ext cx="1698870" cy="549401"/>
          </a:xfrm>
          <a:prstGeom prst="rect">
            <a:avLst/>
          </a:prstGeom>
        </p:spPr>
      </p:pic>
      <p:pic>
        <p:nvPicPr>
          <p:cNvPr id="12" name="Picture 11" descr="A red and black logo&#10;&#10;Description automatically generated">
            <a:extLst>
              <a:ext uri="{FF2B5EF4-FFF2-40B4-BE49-F238E27FC236}">
                <a16:creationId xmlns:a16="http://schemas.microsoft.com/office/drawing/2014/main" id="{5BD282DD-AD9C-7FC1-3DFD-59AA6552E5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64169" y="-5270237"/>
            <a:ext cx="1532832" cy="7334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AF42534-6A13-21BF-F528-9B89AC93E6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19323" y="-5463392"/>
            <a:ext cx="1392668" cy="958638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11F9EE0-E8E6-9549-7FB1-BFD25D7DA8C4}"/>
              </a:ext>
            </a:extLst>
          </p:cNvPr>
          <p:cNvCxnSpPr/>
          <p:nvPr/>
        </p:nvCxnSpPr>
        <p:spPr>
          <a:xfrm flipV="1">
            <a:off x="9736684" y="-4925665"/>
            <a:ext cx="728279" cy="575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9" name="Picture 18" descr="A blue and black logo&#10;&#10;Description automatically generated">
            <a:extLst>
              <a:ext uri="{FF2B5EF4-FFF2-40B4-BE49-F238E27FC236}">
                <a16:creationId xmlns:a16="http://schemas.microsoft.com/office/drawing/2014/main" id="{7884BCC9-4425-DCD3-4366-40F8B433D3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49253" y="-2212440"/>
            <a:ext cx="1972574" cy="2073213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01A0AE7-F567-3556-AE24-9B8D660A2DB8}"/>
              </a:ext>
            </a:extLst>
          </p:cNvPr>
          <p:cNvCxnSpPr>
            <a:cxnSpLocks/>
          </p:cNvCxnSpPr>
          <p:nvPr/>
        </p:nvCxnSpPr>
        <p:spPr>
          <a:xfrm>
            <a:off x="8740226" y="-3306862"/>
            <a:ext cx="4228" cy="35282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11958DE-6C4E-833E-F358-9D4AFBC1C4C9}"/>
              </a:ext>
            </a:extLst>
          </p:cNvPr>
          <p:cNvCxnSpPr>
            <a:cxnSpLocks/>
          </p:cNvCxnSpPr>
          <p:nvPr/>
        </p:nvCxnSpPr>
        <p:spPr>
          <a:xfrm flipV="1">
            <a:off x="9584860" y="-3486249"/>
            <a:ext cx="728279" cy="575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A blue hexagon with a white wheel on it&#10;&#10;Description automatically generated">
            <a:extLst>
              <a:ext uri="{FF2B5EF4-FFF2-40B4-BE49-F238E27FC236}">
                <a16:creationId xmlns:a16="http://schemas.microsoft.com/office/drawing/2014/main" id="{EC7BACFC-0917-A962-B728-4E10F2CBE53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66674" y="366983"/>
            <a:ext cx="3835520" cy="1235733"/>
          </a:xfrm>
          <a:prstGeom prst="rect">
            <a:avLst/>
          </a:prstGeom>
        </p:spPr>
      </p:pic>
      <p:pic>
        <p:nvPicPr>
          <p:cNvPr id="26" name="Picture 25" descr="Understanding Pods — Kubernetes. Kubernetes can be viewed as a modern… | by  Joan Ngugi | Medium">
            <a:extLst>
              <a:ext uri="{FF2B5EF4-FFF2-40B4-BE49-F238E27FC236}">
                <a16:creationId xmlns:a16="http://schemas.microsoft.com/office/drawing/2014/main" id="{3F9B5475-F282-A31F-9C70-F70A90436D4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57004" y="4523612"/>
            <a:ext cx="4396595" cy="209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9860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LM">
      <a:dk1>
        <a:srgbClr val="595959"/>
      </a:dk1>
      <a:lt1>
        <a:srgbClr val="FFFFFF"/>
      </a:lt1>
      <a:dk2>
        <a:srgbClr val="000000"/>
      </a:dk2>
      <a:lt2>
        <a:srgbClr val="FFFFFF"/>
      </a:lt2>
      <a:accent1>
        <a:srgbClr val="BCD9F3"/>
      </a:accent1>
      <a:accent2>
        <a:srgbClr val="97C4EC"/>
      </a:accent2>
      <a:accent3>
        <a:srgbClr val="60A5E2"/>
      </a:accent3>
      <a:accent4>
        <a:srgbClr val="EF7C00"/>
      </a:accent4>
      <a:accent5>
        <a:srgbClr val="C8CA05"/>
      </a:accent5>
      <a:accent6>
        <a:srgbClr val="33682B"/>
      </a:accent6>
      <a:hlink>
        <a:srgbClr val="64B3E3"/>
      </a:hlink>
      <a:folHlink>
        <a:srgbClr val="004683"/>
      </a:folHlink>
    </a:clrScheme>
    <a:fontScheme name="Frutiger">
      <a:majorFont>
        <a:latin typeface="Frutiger 45 bold"/>
        <a:ea typeface=""/>
        <a:cs typeface=""/>
      </a:majorFont>
      <a:minorFont>
        <a:latin typeface="Frutiger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IMindtree PowerPoint Template  -  Read-Only" id="{D2D078E9-0747-433B-9A53-87E4E1206723}" vid="{02E04BAB-B372-49B2-8DFC-CCA94797958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88563cb8-e9e3-40d4-951f-126d0c29510d">QUMXH5H4ZXKS-875811578-11</_dlc_DocId>
    <_dlc_DocIdUrl xmlns="88563cb8-e9e3-40d4-951f-126d0c29510d">
      <Url>https://mindtreeonline.sharepoint.com/sites/LTIMindtree-Corporate-Templates/_layouts/15/DocIdRedir.aspx?ID=QUMXH5H4ZXKS-875811578-11</Url>
      <Description>QUMXH5H4ZXKS-875811578-11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E668FDB297BA418F5A6539855E71B7" ma:contentTypeVersion="3" ma:contentTypeDescription="Create a new document." ma:contentTypeScope="" ma:versionID="4294c225a3417baf4b70885d580e1778">
  <xsd:schema xmlns:xsd="http://www.w3.org/2001/XMLSchema" xmlns:xs="http://www.w3.org/2001/XMLSchema" xmlns:p="http://schemas.microsoft.com/office/2006/metadata/properties" xmlns:ns2="88563cb8-e9e3-40d4-951f-126d0c29510d" xmlns:ns3="dc0ddbac-d92f-4135-ae82-46af643a22eb" targetNamespace="http://schemas.microsoft.com/office/2006/metadata/properties" ma:root="true" ma:fieldsID="4f00704ce9a2416b2cdaa5d136de8e77" ns2:_="" ns3:_="">
    <xsd:import namespace="88563cb8-e9e3-40d4-951f-126d0c29510d"/>
    <xsd:import namespace="dc0ddbac-d92f-4135-ae82-46af643a22e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563cb8-e9e3-40d4-951f-126d0c29510d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dexed="true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0ddbac-d92f-4135-ae82-46af643a22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4C55CB52-33A3-4B47-8C1D-0EE24875E3DC}">
  <ds:schemaRefs>
    <ds:schemaRef ds:uri="88563cb8-e9e3-40d4-951f-126d0c29510d"/>
    <ds:schemaRef ds:uri="dc0ddbac-d92f-4135-ae82-46af643a22e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998B09E-68DE-4B62-A34E-BB5B738ECC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ACBCD0B-8E49-473F-9B37-931C1D23841D}">
  <ds:schemaRefs>
    <ds:schemaRef ds:uri="88563cb8-e9e3-40d4-951f-126d0c29510d"/>
    <ds:schemaRef ds:uri="dc0ddbac-d92f-4135-ae82-46af643a22e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4.xml><?xml version="1.0" encoding="utf-8"?>
<ds:datastoreItem xmlns:ds="http://schemas.openxmlformats.org/officeDocument/2006/customXml" ds:itemID="{5C474493-4661-4534-A819-8424B96FDD6F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PROJECT MILESTONE - 2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LTIMindtree PowerPoint Template_Download Source Sans Pro Font</dc:title>
  <dc:creator>Payal Gahlot</dc:creator>
  <cp:revision>1</cp:revision>
  <dcterms:created xsi:type="dcterms:W3CDTF">2022-10-14T05:48:11Z</dcterms:created>
  <dcterms:modified xsi:type="dcterms:W3CDTF">2024-09-23T05:27:10Z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0x0101001EE668FDB297BA418F5A6539855E71B7</vt:lpwstr>
  </property>
  <property fmtid="{D5CDD505-2E9C-101B-9397-08002B2CF9AE}" pid="3" name="_dlc_DocIdItemGuid">
    <vt:lpwstr>36da67c7-b504-4aea-865b-0e87cedc899d</vt:lpwstr>
  </property>
</Properties>
</file>

<file path=docProps/thumbnail.jpeg>
</file>